
<file path=[Content_Types].xml><?xml version="1.0" encoding="utf-8"?>
<Types xmlns="http://schemas.openxmlformats.org/package/2006/content-types">
  <Default Extension="png" ContentType="image/png"/>
  <Default Extension="png&amp;ehk=09c0N8s1HVz4692QYlfuAQ&amp;r=0&amp;pid=OfficeInsert" ContentType="image/png"/>
  <Default Extension="png&amp;ehk=mdOXrVcRk61P9YTW98WKSg&amp;r=0&amp;pid=OfficeInsert" ContentType="image/png"/>
  <Default Extension="png&amp;ehk=a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png&amp;ehk=P" ContentType="image/png"/>
  <Default Extension="wdp" ContentType="image/vnd.ms-photo"/>
  <Default Extension="png&amp;ehk=sS1HLOFcB7I0I24FOAtNvQ&amp;r=0&amp;pid=OfficeInsert" ContentType="image/p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5" r:id="rId2"/>
    <p:sldId id="299" r:id="rId3"/>
    <p:sldId id="290" r:id="rId4"/>
    <p:sldId id="316" r:id="rId5"/>
    <p:sldId id="315" r:id="rId6"/>
    <p:sldId id="291" r:id="rId7"/>
    <p:sldId id="300" r:id="rId8"/>
    <p:sldId id="294" r:id="rId9"/>
    <p:sldId id="301" r:id="rId10"/>
    <p:sldId id="314" r:id="rId11"/>
    <p:sldId id="302" r:id="rId12"/>
    <p:sldId id="303" r:id="rId13"/>
    <p:sldId id="304" r:id="rId14"/>
    <p:sldId id="305" r:id="rId15"/>
    <p:sldId id="292" r:id="rId16"/>
    <p:sldId id="310" r:id="rId17"/>
    <p:sldId id="311" r:id="rId18"/>
    <p:sldId id="306" r:id="rId19"/>
    <p:sldId id="309" r:id="rId20"/>
    <p:sldId id="307" r:id="rId21"/>
    <p:sldId id="312" r:id="rId22"/>
    <p:sldId id="308" r:id="rId23"/>
    <p:sldId id="313" r:id="rId24"/>
    <p:sldId id="298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맑은 고딕" panose="020B0503020000020004" pitchFamily="50" charset="-127"/>
      <p:regular r:id="rId28"/>
      <p:bold r:id="rId29"/>
    </p:embeddedFont>
    <p:embeddedFont>
      <p:font typeface="210 맨발의청춘 B" panose="02020603020101020101" pitchFamily="18" charset="-127"/>
      <p:regular r:id="rId30"/>
    </p:embeddedFont>
    <p:embeddedFont>
      <p:font typeface="Euphemia" panose="020B0503040102020104" pitchFamily="34" charset="0"/>
      <p:regular r:id="rId31"/>
    </p:embeddedFont>
    <p:embeddedFont>
      <p:font typeface="210 맨발의청춘 L" panose="02020603020101020101" pitchFamily="18" charset="-127"/>
      <p:regular r:id="rId32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  <p:cmAuthor id="3" name="병근" initials="BK" lastIdx="1" clrIdx="2">
    <p:extLst>
      <p:ext uri="{19B8F6BF-5375-455C-9EA6-DF929625EA0E}">
        <p15:presenceInfo xmlns:p15="http://schemas.microsoft.com/office/powerpoint/2012/main" userId="병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49A4"/>
    <a:srgbClr val="C8BFE7"/>
    <a:srgbClr val="880015"/>
    <a:srgbClr val="ED1C24"/>
    <a:srgbClr val="EFE4B0"/>
    <a:srgbClr val="FFA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581" autoAdjust="0"/>
  </p:normalViewPr>
  <p:slideViewPr>
    <p:cSldViewPr>
      <p:cViewPr>
        <p:scale>
          <a:sx n="75" d="100"/>
          <a:sy n="75" d="100"/>
        </p:scale>
        <p:origin x="54" y="534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8:11:45.07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91585B-FD9B-4FDC-940E-F16B188611DF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0_3" csCatId="mainScheme" phldr="1"/>
      <dgm:spPr/>
      <dgm:t>
        <a:bodyPr rtlCol="0"/>
        <a:lstStyle/>
        <a:p>
          <a:pPr rtl="0"/>
          <a:endParaRPr lang="en-US"/>
        </a:p>
      </dgm:t>
    </dgm:pt>
    <dgm:pt modelId="{3D196BA1-8327-42F7-B9E5-87D503CB93F4}">
      <dgm:prSet phldrT="[Text]"/>
      <dgm:spPr/>
      <dgm:t>
        <a:bodyPr rtlCol="0"/>
        <a:lstStyle/>
        <a:p>
          <a:pPr rtl="0">
            <a:spcAft>
              <a:spcPts val="5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1</a:t>
          </a:r>
        </a:p>
      </dgm:t>
    </dgm:pt>
    <dgm:pt modelId="{A2507B0B-8670-490A-A262-42446148EFC1}" type="parTrans" cxnId="{3034C04C-4B99-4452-89EF-B3C28EEE5939}">
      <dgm:prSet/>
      <dgm:spPr/>
      <dgm:t>
        <a:bodyPr rtlCol="0"/>
        <a:lstStyle/>
        <a:p>
          <a:pPr rtl="0"/>
          <a:endParaRPr lang="en-US"/>
        </a:p>
      </dgm:t>
    </dgm:pt>
    <dgm:pt modelId="{2F8CDDFD-859D-49A6-83DB-88370576A339}" type="sibTrans" cxnId="{3034C04C-4B99-4452-89EF-B3C28EEE5939}">
      <dgm:prSet/>
      <dgm:spPr/>
      <dgm:t>
        <a:bodyPr rtlCol="0"/>
        <a:lstStyle/>
        <a:p>
          <a:pPr rtl="0"/>
          <a:endParaRPr lang="en-US"/>
        </a:p>
      </dgm:t>
    </dgm:pt>
    <dgm:pt modelId="{4C944641-FCF5-4AD8-B261-60AA0024A79E}">
      <dgm:prSet phldrT="[Text]"/>
      <dgm:spPr/>
      <dgm:t>
        <a:bodyPr rtlCol="0"/>
        <a:lstStyle/>
        <a:p>
          <a:pPr rtl="0">
            <a:spcAft>
              <a:spcPts val="5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2</a:t>
          </a:r>
        </a:p>
      </dgm:t>
    </dgm:pt>
    <dgm:pt modelId="{8E5E79D8-FB05-4739-B0F5-8BE6ED2F29C8}" type="parTrans" cxnId="{DA278ECD-ED39-4044-9E8D-6DE29F7C3FB3}">
      <dgm:prSet/>
      <dgm:spPr/>
      <dgm:t>
        <a:bodyPr rtlCol="0"/>
        <a:lstStyle/>
        <a:p>
          <a:pPr rtl="0"/>
          <a:endParaRPr lang="en-US"/>
        </a:p>
      </dgm:t>
    </dgm:pt>
    <dgm:pt modelId="{FCC9CB30-198F-41E6-B00A-25E93E3DC839}" type="sibTrans" cxnId="{DA278ECD-ED39-4044-9E8D-6DE29F7C3FB3}">
      <dgm:prSet/>
      <dgm:spPr/>
      <dgm:t>
        <a:bodyPr rtlCol="0"/>
        <a:lstStyle/>
        <a:p>
          <a:pPr rtl="0"/>
          <a:endParaRPr lang="en-US"/>
        </a:p>
      </dgm:t>
    </dgm:pt>
    <dgm:pt modelId="{F8FB1AE1-7950-4301-88C4-3D45B2DAEABD}">
      <dgm:prSet phldrT="[Text]"/>
      <dgm:spPr/>
      <dgm:t>
        <a:bodyPr rtlCol="0"/>
        <a:lstStyle/>
        <a:p>
          <a:pPr rtl="0">
            <a:spcAft>
              <a:spcPts val="5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3</a:t>
          </a:r>
        </a:p>
      </dgm:t>
    </dgm:pt>
    <dgm:pt modelId="{DE3B344A-4481-4A7F-BF08-FA41E5323599}" type="parTrans" cxnId="{977E16C2-B327-4A54-873C-9FB8292020C4}">
      <dgm:prSet/>
      <dgm:spPr/>
      <dgm:t>
        <a:bodyPr rtlCol="0"/>
        <a:lstStyle/>
        <a:p>
          <a:pPr rtl="0"/>
          <a:endParaRPr lang="en-US"/>
        </a:p>
      </dgm:t>
    </dgm:pt>
    <dgm:pt modelId="{1995DAFA-2969-47AE-BAD4-7226AF43A4A9}" type="sibTrans" cxnId="{977E16C2-B327-4A54-873C-9FB8292020C4}">
      <dgm:prSet/>
      <dgm:spPr/>
      <dgm:t>
        <a:bodyPr rtlCol="0"/>
        <a:lstStyle/>
        <a:p>
          <a:pPr rtl="0"/>
          <a:endParaRPr lang="en-US"/>
        </a:p>
      </dgm:t>
    </dgm:pt>
    <dgm:pt modelId="{B7F213D6-AC1C-4269-8455-91A2A9931F05}">
      <dgm:prSet phldrT="[Text]"/>
      <dgm:spPr/>
      <dgm:t>
        <a:bodyPr rtlCol="0"/>
        <a:lstStyle/>
        <a:p>
          <a:pPr rtl="0">
            <a:spcAft>
              <a:spcPts val="5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4</a:t>
          </a:r>
        </a:p>
      </dgm:t>
    </dgm:pt>
    <dgm:pt modelId="{3D956855-F314-45DD-A7E4-9DA3886AB7CC}" type="parTrans" cxnId="{2029BA2A-2457-4A98-99FA-B61D86B6DFC0}">
      <dgm:prSet/>
      <dgm:spPr/>
      <dgm:t>
        <a:bodyPr rtlCol="0"/>
        <a:lstStyle/>
        <a:p>
          <a:pPr rtl="0"/>
          <a:endParaRPr lang="en-US"/>
        </a:p>
      </dgm:t>
    </dgm:pt>
    <dgm:pt modelId="{D614A336-5FF3-4391-AE65-C801E6B1982D}" type="sibTrans" cxnId="{2029BA2A-2457-4A98-99FA-B61D86B6DFC0}">
      <dgm:prSet/>
      <dgm:spPr/>
      <dgm:t>
        <a:bodyPr rtlCol="0"/>
        <a:lstStyle/>
        <a:p>
          <a:pPr rtl="0"/>
          <a:endParaRPr lang="en-US"/>
        </a:p>
      </dgm:t>
    </dgm:pt>
    <dgm:pt modelId="{82D8FC0B-BF2D-40D0-8601-CFE56FD67B92}">
      <dgm:prSet phldrT="[Text]"/>
      <dgm:spPr/>
      <dgm:t>
        <a:bodyPr rtlCol="0"/>
        <a:lstStyle/>
        <a:p>
          <a:pPr rtl="0">
            <a:spcAft>
              <a:spcPct val="150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</a:p>
      </dgm:t>
    </dgm:pt>
    <dgm:pt modelId="{3F6E66F8-3F0A-4E92-84F6-1A9E7ED94FBF}" type="parTrans" cxnId="{8DAA4B39-AF8F-4F9A-90C7-8D44C750DA96}">
      <dgm:prSet/>
      <dgm:spPr/>
      <dgm:t>
        <a:bodyPr rtlCol="0"/>
        <a:lstStyle/>
        <a:p>
          <a:pPr rtl="0"/>
          <a:endParaRPr lang="en-US"/>
        </a:p>
      </dgm:t>
    </dgm:pt>
    <dgm:pt modelId="{020A973A-613B-4F38-9A1E-085548B6DF68}" type="sibTrans" cxnId="{8DAA4B39-AF8F-4F9A-90C7-8D44C750DA96}">
      <dgm:prSet/>
      <dgm:spPr/>
      <dgm:t>
        <a:bodyPr rtlCol="0"/>
        <a:lstStyle/>
        <a:p>
          <a:pPr rtl="0"/>
          <a:endParaRPr lang="en-US"/>
        </a:p>
      </dgm:t>
    </dgm:pt>
    <dgm:pt modelId="{E8D8B103-69EC-4511-8358-B6CC928047DB}">
      <dgm:prSet phldrT="[Text]"/>
      <dgm:spPr/>
      <dgm:t>
        <a:bodyPr rtlCol="0"/>
        <a:lstStyle/>
        <a:p>
          <a:pPr rtl="0">
            <a:spcAft>
              <a:spcPct val="150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D637EAC-CE50-46EA-AF5F-9FB480601BFE}" type="parTrans" cxnId="{EDABE1D7-6258-4908-B8B9-20F990FF78F7}">
      <dgm:prSet/>
      <dgm:spPr/>
      <dgm:t>
        <a:bodyPr rtlCol="0"/>
        <a:lstStyle/>
        <a:p>
          <a:pPr rtl="0"/>
          <a:endParaRPr lang="en-US"/>
        </a:p>
      </dgm:t>
    </dgm:pt>
    <dgm:pt modelId="{50AADD8D-53DE-40A4-9EDE-515AFE7CDEB8}" type="sibTrans" cxnId="{EDABE1D7-6258-4908-B8B9-20F990FF78F7}">
      <dgm:prSet/>
      <dgm:spPr/>
      <dgm:t>
        <a:bodyPr rtlCol="0"/>
        <a:lstStyle/>
        <a:p>
          <a:pPr rtl="0"/>
          <a:endParaRPr lang="en-US"/>
        </a:p>
      </dgm:t>
    </dgm:pt>
    <dgm:pt modelId="{2B0D741D-EB87-4383-BCA6-9A64848CD872}">
      <dgm:prSet phldrT="[Text]"/>
      <dgm:spPr/>
      <dgm:t>
        <a:bodyPr rtlCol="0"/>
        <a:lstStyle/>
        <a:p>
          <a:pPr rtl="0">
            <a:spcAft>
              <a:spcPct val="150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7AE170C-5D08-45BE-B66C-ADCCEA2B6070}" type="parTrans" cxnId="{B20B877B-28D3-4AE4-B151-2E6BB83A2BAF}">
      <dgm:prSet/>
      <dgm:spPr/>
      <dgm:t>
        <a:bodyPr rtlCol="0"/>
        <a:lstStyle/>
        <a:p>
          <a:pPr rtl="0"/>
          <a:endParaRPr lang="en-US"/>
        </a:p>
      </dgm:t>
    </dgm:pt>
    <dgm:pt modelId="{C9E91C8C-F01A-4A22-961D-58CB0B96BE74}" type="sibTrans" cxnId="{B20B877B-28D3-4AE4-B151-2E6BB83A2BAF}">
      <dgm:prSet/>
      <dgm:spPr/>
      <dgm:t>
        <a:bodyPr rtlCol="0"/>
        <a:lstStyle/>
        <a:p>
          <a:pPr rtl="0"/>
          <a:endParaRPr lang="en-US"/>
        </a:p>
      </dgm:t>
    </dgm:pt>
    <dgm:pt modelId="{67A02677-135E-4B0F-BC35-8E5F1E51F9A6}">
      <dgm:prSet phldrT="[Text]"/>
      <dgm:spPr/>
      <dgm:t>
        <a:bodyPr rtlCol="0"/>
        <a:lstStyle/>
        <a:p>
          <a:pPr rtl="0">
            <a:spcAft>
              <a:spcPct val="150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</a:p>
      </dgm:t>
    </dgm:pt>
    <dgm:pt modelId="{ECA723FB-08BB-4F59-8B80-29F6E90B7D83}" type="parTrans" cxnId="{71DF218E-037B-4DC0-A6DE-BE09006DC683}">
      <dgm:prSet/>
      <dgm:spPr/>
      <dgm:t>
        <a:bodyPr rtlCol="0"/>
        <a:lstStyle/>
        <a:p>
          <a:pPr rtl="0"/>
          <a:endParaRPr lang="en-US"/>
        </a:p>
      </dgm:t>
    </dgm:pt>
    <dgm:pt modelId="{5114D3EC-BCB3-4290-900A-CD5F9605A204}" type="sibTrans" cxnId="{71DF218E-037B-4DC0-A6DE-BE09006DC683}">
      <dgm:prSet/>
      <dgm:spPr/>
      <dgm:t>
        <a:bodyPr rtlCol="0"/>
        <a:lstStyle/>
        <a:p>
          <a:pPr rtl="0"/>
          <a:endParaRPr lang="en-US"/>
        </a:p>
      </dgm:t>
    </dgm:pt>
    <dgm:pt modelId="{03C1E04F-85F6-40B3-A0F3-213FB8AE107E}" type="pres">
      <dgm:prSet presAssocID="{4E91585B-FD9B-4FDC-940E-F16B188611DF}" presName="Name0" presStyleCnt="0">
        <dgm:presLayoutVars>
          <dgm:dir/>
          <dgm:resizeHandles val="exact"/>
        </dgm:presLayoutVars>
      </dgm:prSet>
      <dgm:spPr/>
    </dgm:pt>
    <dgm:pt modelId="{A5DD43A9-1DAF-4AF8-B93F-002231B340F4}" type="pres">
      <dgm:prSet presAssocID="{3D196BA1-8327-42F7-B9E5-87D503CB93F4}" presName="composite" presStyleCnt="0"/>
      <dgm:spPr/>
    </dgm:pt>
    <dgm:pt modelId="{F1B29D40-6158-4812-B2C1-953BF9959822}" type="pres">
      <dgm:prSet presAssocID="{3D196BA1-8327-42F7-B9E5-87D503CB93F4}" presName="bgChev" presStyleLbl="node1" presStyleIdx="0" presStyleCnt="4"/>
      <dgm:spPr/>
    </dgm:pt>
    <dgm:pt modelId="{73A53A56-C7DC-4AAC-A87E-DB3D1036D1EE}" type="pres">
      <dgm:prSet presAssocID="{3D196BA1-8327-42F7-B9E5-87D503CB93F4}" presName="txNode" presStyleLbl="fgAcc1" presStyleIdx="0" presStyleCnt="4">
        <dgm:presLayoutVars>
          <dgm:bulletEnabled val="1"/>
        </dgm:presLayoutVars>
      </dgm:prSet>
      <dgm:spPr/>
    </dgm:pt>
    <dgm:pt modelId="{8B17F3B4-600A-4CE5-A22F-67422DEA3775}" type="pres">
      <dgm:prSet presAssocID="{2F8CDDFD-859D-49A6-83DB-88370576A339}" presName="compositeSpace" presStyleCnt="0"/>
      <dgm:spPr/>
    </dgm:pt>
    <dgm:pt modelId="{269B63CB-5ED7-42FC-B24E-49B9E6479AD2}" type="pres">
      <dgm:prSet presAssocID="{4C944641-FCF5-4AD8-B261-60AA0024A79E}" presName="composite" presStyleCnt="0"/>
      <dgm:spPr/>
    </dgm:pt>
    <dgm:pt modelId="{A33B6407-611A-47C1-8F11-11F4B43E3BA6}" type="pres">
      <dgm:prSet presAssocID="{4C944641-FCF5-4AD8-B261-60AA0024A79E}" presName="bgChev" presStyleLbl="node1" presStyleIdx="1" presStyleCnt="4"/>
      <dgm:spPr/>
    </dgm:pt>
    <dgm:pt modelId="{A9EA7C76-27AE-4735-BCE5-63AC65591A0F}" type="pres">
      <dgm:prSet presAssocID="{4C944641-FCF5-4AD8-B261-60AA0024A79E}" presName="txNode" presStyleLbl="fgAcc1" presStyleIdx="1" presStyleCnt="4">
        <dgm:presLayoutVars>
          <dgm:bulletEnabled val="1"/>
        </dgm:presLayoutVars>
      </dgm:prSet>
      <dgm:spPr/>
    </dgm:pt>
    <dgm:pt modelId="{295420C1-1D20-4824-A2A2-917C15D92A2B}" type="pres">
      <dgm:prSet presAssocID="{FCC9CB30-198F-41E6-B00A-25E93E3DC839}" presName="compositeSpace" presStyleCnt="0"/>
      <dgm:spPr/>
    </dgm:pt>
    <dgm:pt modelId="{48E6F5D5-9146-43D5-BB44-65B9F611FA24}" type="pres">
      <dgm:prSet presAssocID="{F8FB1AE1-7950-4301-88C4-3D45B2DAEABD}" presName="composite" presStyleCnt="0"/>
      <dgm:spPr/>
    </dgm:pt>
    <dgm:pt modelId="{8A97269C-C120-4B0D-8241-794015A53C15}" type="pres">
      <dgm:prSet presAssocID="{F8FB1AE1-7950-4301-88C4-3D45B2DAEABD}" presName="bgChev" presStyleLbl="node1" presStyleIdx="2" presStyleCnt="4"/>
      <dgm:spPr/>
    </dgm:pt>
    <dgm:pt modelId="{3287C711-09C1-47F4-9A59-F2DE2A83CBA5}" type="pres">
      <dgm:prSet presAssocID="{F8FB1AE1-7950-4301-88C4-3D45B2DAEABD}" presName="txNode" presStyleLbl="fgAcc1" presStyleIdx="2" presStyleCnt="4">
        <dgm:presLayoutVars>
          <dgm:bulletEnabled val="1"/>
        </dgm:presLayoutVars>
      </dgm:prSet>
      <dgm:spPr/>
    </dgm:pt>
    <dgm:pt modelId="{7662593A-0DBA-4DD1-9B80-A9CDE3EEA36F}" type="pres">
      <dgm:prSet presAssocID="{1995DAFA-2969-47AE-BAD4-7226AF43A4A9}" presName="compositeSpace" presStyleCnt="0"/>
      <dgm:spPr/>
    </dgm:pt>
    <dgm:pt modelId="{8EC6BC53-5DB8-4769-9D7D-706542416C7F}" type="pres">
      <dgm:prSet presAssocID="{B7F213D6-AC1C-4269-8455-91A2A9931F05}" presName="composite" presStyleCnt="0"/>
      <dgm:spPr/>
    </dgm:pt>
    <dgm:pt modelId="{2E5F26DE-5046-425E-8CE5-81AABA87F06B}" type="pres">
      <dgm:prSet presAssocID="{B7F213D6-AC1C-4269-8455-91A2A9931F05}" presName="bgChev" presStyleLbl="node1" presStyleIdx="3" presStyleCnt="4"/>
      <dgm:spPr/>
    </dgm:pt>
    <dgm:pt modelId="{6A304773-9EB8-4E73-8888-D75C2036D148}" type="pres">
      <dgm:prSet presAssocID="{B7F213D6-AC1C-4269-8455-91A2A9931F05}" presName="txNode" presStyleLbl="fgAcc1" presStyleIdx="3" presStyleCnt="4">
        <dgm:presLayoutVars>
          <dgm:bulletEnabled val="1"/>
        </dgm:presLayoutVars>
      </dgm:prSet>
      <dgm:spPr/>
    </dgm:pt>
  </dgm:ptLst>
  <dgm:cxnLst>
    <dgm:cxn modelId="{49389629-C342-4310-974D-8F29AC80DB4A}" type="presOf" srcId="{F8FB1AE1-7950-4301-88C4-3D45B2DAEABD}" destId="{3287C711-09C1-47F4-9A59-F2DE2A83CBA5}" srcOrd="0" destOrd="0" presId="urn:microsoft.com/office/officeart/2005/8/layout/chevronAccent+Icon"/>
    <dgm:cxn modelId="{2029BA2A-2457-4A98-99FA-B61D86B6DFC0}" srcId="{4E91585B-FD9B-4FDC-940E-F16B188611DF}" destId="{B7F213D6-AC1C-4269-8455-91A2A9931F05}" srcOrd="3" destOrd="0" parTransId="{3D956855-F314-45DD-A7E4-9DA3886AB7CC}" sibTransId="{D614A336-5FF3-4391-AE65-C801E6B1982D}"/>
    <dgm:cxn modelId="{42307F2D-F814-465A-A0FC-18F165DDDF27}" type="presOf" srcId="{2B0D741D-EB87-4383-BCA6-9A64848CD872}" destId="{3287C711-09C1-47F4-9A59-F2DE2A83CBA5}" srcOrd="0" destOrd="1" presId="urn:microsoft.com/office/officeart/2005/8/layout/chevronAccent+Icon"/>
    <dgm:cxn modelId="{ACFD0A30-8F4E-4F8F-83BD-6B1071B359A6}" type="presOf" srcId="{67A02677-135E-4B0F-BC35-8E5F1E51F9A6}" destId="{6A304773-9EB8-4E73-8888-D75C2036D148}" srcOrd="0" destOrd="1" presId="urn:microsoft.com/office/officeart/2005/8/layout/chevronAccent+Icon"/>
    <dgm:cxn modelId="{8DAA4B39-AF8F-4F9A-90C7-8D44C750DA96}" srcId="{3D196BA1-8327-42F7-B9E5-87D503CB93F4}" destId="{82D8FC0B-BF2D-40D0-8601-CFE56FD67B92}" srcOrd="0" destOrd="0" parTransId="{3F6E66F8-3F0A-4E92-84F6-1A9E7ED94FBF}" sibTransId="{020A973A-613B-4F38-9A1E-085548B6DF68}"/>
    <dgm:cxn modelId="{D14BB740-54F2-4206-9DB4-DD9C51FF3ABE}" type="presOf" srcId="{4C944641-FCF5-4AD8-B261-60AA0024A79E}" destId="{A9EA7C76-27AE-4735-BCE5-63AC65591A0F}" srcOrd="0" destOrd="0" presId="urn:microsoft.com/office/officeart/2005/8/layout/chevronAccent+Icon"/>
    <dgm:cxn modelId="{3034C04C-4B99-4452-89EF-B3C28EEE5939}" srcId="{4E91585B-FD9B-4FDC-940E-F16B188611DF}" destId="{3D196BA1-8327-42F7-B9E5-87D503CB93F4}" srcOrd="0" destOrd="0" parTransId="{A2507B0B-8670-490A-A262-42446148EFC1}" sibTransId="{2F8CDDFD-859D-49A6-83DB-88370576A339}"/>
    <dgm:cxn modelId="{B20B877B-28D3-4AE4-B151-2E6BB83A2BAF}" srcId="{F8FB1AE1-7950-4301-88C4-3D45B2DAEABD}" destId="{2B0D741D-EB87-4383-BCA6-9A64848CD872}" srcOrd="0" destOrd="0" parTransId="{D7AE170C-5D08-45BE-B66C-ADCCEA2B6070}" sibTransId="{C9E91C8C-F01A-4A22-961D-58CB0B96BE74}"/>
    <dgm:cxn modelId="{71DF218E-037B-4DC0-A6DE-BE09006DC683}" srcId="{B7F213D6-AC1C-4269-8455-91A2A9931F05}" destId="{67A02677-135E-4B0F-BC35-8E5F1E51F9A6}" srcOrd="0" destOrd="0" parTransId="{ECA723FB-08BB-4F59-8B80-29F6E90B7D83}" sibTransId="{5114D3EC-BCB3-4290-900A-CD5F9605A204}"/>
    <dgm:cxn modelId="{0ED7A59D-F571-4C70-BC73-16374553CA58}" type="presOf" srcId="{E8D8B103-69EC-4511-8358-B6CC928047DB}" destId="{A9EA7C76-27AE-4735-BCE5-63AC65591A0F}" srcOrd="0" destOrd="1" presId="urn:microsoft.com/office/officeart/2005/8/layout/chevronAccent+Icon"/>
    <dgm:cxn modelId="{977E16C2-B327-4A54-873C-9FB8292020C4}" srcId="{4E91585B-FD9B-4FDC-940E-F16B188611DF}" destId="{F8FB1AE1-7950-4301-88C4-3D45B2DAEABD}" srcOrd="2" destOrd="0" parTransId="{DE3B344A-4481-4A7F-BF08-FA41E5323599}" sibTransId="{1995DAFA-2969-47AE-BAD4-7226AF43A4A9}"/>
    <dgm:cxn modelId="{E28F99C8-4840-4803-9B93-FC60632C0406}" type="presOf" srcId="{82D8FC0B-BF2D-40D0-8601-CFE56FD67B92}" destId="{73A53A56-C7DC-4AAC-A87E-DB3D1036D1EE}" srcOrd="0" destOrd="1" presId="urn:microsoft.com/office/officeart/2005/8/layout/chevronAccent+Icon"/>
    <dgm:cxn modelId="{DA278ECD-ED39-4044-9E8D-6DE29F7C3FB3}" srcId="{4E91585B-FD9B-4FDC-940E-F16B188611DF}" destId="{4C944641-FCF5-4AD8-B261-60AA0024A79E}" srcOrd="1" destOrd="0" parTransId="{8E5E79D8-FB05-4739-B0F5-8BE6ED2F29C8}" sibTransId="{FCC9CB30-198F-41E6-B00A-25E93E3DC839}"/>
    <dgm:cxn modelId="{EDABE1D7-6258-4908-B8B9-20F990FF78F7}" srcId="{4C944641-FCF5-4AD8-B261-60AA0024A79E}" destId="{E8D8B103-69EC-4511-8358-B6CC928047DB}" srcOrd="0" destOrd="0" parTransId="{1D637EAC-CE50-46EA-AF5F-9FB480601BFE}" sibTransId="{50AADD8D-53DE-40A4-9EDE-515AFE7CDEB8}"/>
    <dgm:cxn modelId="{0BC418DD-0307-45EC-AB6B-3B765E27B354}" type="presOf" srcId="{4E91585B-FD9B-4FDC-940E-F16B188611DF}" destId="{03C1E04F-85F6-40B3-A0F3-213FB8AE107E}" srcOrd="0" destOrd="0" presId="urn:microsoft.com/office/officeart/2005/8/layout/chevronAccent+Icon"/>
    <dgm:cxn modelId="{9F9815ED-458E-4413-BBD9-5AA96F00EDA8}" type="presOf" srcId="{B7F213D6-AC1C-4269-8455-91A2A9931F05}" destId="{6A304773-9EB8-4E73-8888-D75C2036D148}" srcOrd="0" destOrd="0" presId="urn:microsoft.com/office/officeart/2005/8/layout/chevronAccent+Icon"/>
    <dgm:cxn modelId="{71E077FD-77A0-4218-96A2-232E48796826}" type="presOf" srcId="{3D196BA1-8327-42F7-B9E5-87D503CB93F4}" destId="{73A53A56-C7DC-4AAC-A87E-DB3D1036D1EE}" srcOrd="0" destOrd="0" presId="urn:microsoft.com/office/officeart/2005/8/layout/chevronAccent+Icon"/>
    <dgm:cxn modelId="{7681925B-DCA2-4235-8C1F-A2F47F135D4F}" type="presParOf" srcId="{03C1E04F-85F6-40B3-A0F3-213FB8AE107E}" destId="{A5DD43A9-1DAF-4AF8-B93F-002231B340F4}" srcOrd="0" destOrd="0" presId="urn:microsoft.com/office/officeart/2005/8/layout/chevronAccent+Icon"/>
    <dgm:cxn modelId="{453433A2-52BB-45E6-865E-7A9A56B82E23}" type="presParOf" srcId="{A5DD43A9-1DAF-4AF8-B93F-002231B340F4}" destId="{F1B29D40-6158-4812-B2C1-953BF9959822}" srcOrd="0" destOrd="0" presId="urn:microsoft.com/office/officeart/2005/8/layout/chevronAccent+Icon"/>
    <dgm:cxn modelId="{F180A7DD-2C03-41A3-A5C5-5C481A8399EF}" type="presParOf" srcId="{A5DD43A9-1DAF-4AF8-B93F-002231B340F4}" destId="{73A53A56-C7DC-4AAC-A87E-DB3D1036D1EE}" srcOrd="1" destOrd="0" presId="urn:microsoft.com/office/officeart/2005/8/layout/chevronAccent+Icon"/>
    <dgm:cxn modelId="{0DA8E18B-F11E-4A77-82F2-C0F1F4C03787}" type="presParOf" srcId="{03C1E04F-85F6-40B3-A0F3-213FB8AE107E}" destId="{8B17F3B4-600A-4CE5-A22F-67422DEA3775}" srcOrd="1" destOrd="0" presId="urn:microsoft.com/office/officeart/2005/8/layout/chevronAccent+Icon"/>
    <dgm:cxn modelId="{C21E9893-34E4-4D6D-98A5-8EC0F1967E97}" type="presParOf" srcId="{03C1E04F-85F6-40B3-A0F3-213FB8AE107E}" destId="{269B63CB-5ED7-42FC-B24E-49B9E6479AD2}" srcOrd="2" destOrd="0" presId="urn:microsoft.com/office/officeart/2005/8/layout/chevronAccent+Icon"/>
    <dgm:cxn modelId="{30FF3382-49D7-4ED7-9ED2-5AA086A4D125}" type="presParOf" srcId="{269B63CB-5ED7-42FC-B24E-49B9E6479AD2}" destId="{A33B6407-611A-47C1-8F11-11F4B43E3BA6}" srcOrd="0" destOrd="0" presId="urn:microsoft.com/office/officeart/2005/8/layout/chevronAccent+Icon"/>
    <dgm:cxn modelId="{FA6AB1F2-32EA-4966-BA56-E149FDFA4FE3}" type="presParOf" srcId="{269B63CB-5ED7-42FC-B24E-49B9E6479AD2}" destId="{A9EA7C76-27AE-4735-BCE5-63AC65591A0F}" srcOrd="1" destOrd="0" presId="urn:microsoft.com/office/officeart/2005/8/layout/chevronAccent+Icon"/>
    <dgm:cxn modelId="{86199E1D-32B0-4545-8D32-9FAA17A74BB6}" type="presParOf" srcId="{03C1E04F-85F6-40B3-A0F3-213FB8AE107E}" destId="{295420C1-1D20-4824-A2A2-917C15D92A2B}" srcOrd="3" destOrd="0" presId="urn:microsoft.com/office/officeart/2005/8/layout/chevronAccent+Icon"/>
    <dgm:cxn modelId="{5D7D548E-6BAA-4483-B4C1-0EF5273CDE10}" type="presParOf" srcId="{03C1E04F-85F6-40B3-A0F3-213FB8AE107E}" destId="{48E6F5D5-9146-43D5-BB44-65B9F611FA24}" srcOrd="4" destOrd="0" presId="urn:microsoft.com/office/officeart/2005/8/layout/chevronAccent+Icon"/>
    <dgm:cxn modelId="{C6CF56B4-6F63-478A-8B0A-DA7D61232231}" type="presParOf" srcId="{48E6F5D5-9146-43D5-BB44-65B9F611FA24}" destId="{8A97269C-C120-4B0D-8241-794015A53C15}" srcOrd="0" destOrd="0" presId="urn:microsoft.com/office/officeart/2005/8/layout/chevronAccent+Icon"/>
    <dgm:cxn modelId="{59C2EC51-7D1E-4035-9D89-FAD0AD345D67}" type="presParOf" srcId="{48E6F5D5-9146-43D5-BB44-65B9F611FA24}" destId="{3287C711-09C1-47F4-9A59-F2DE2A83CBA5}" srcOrd="1" destOrd="0" presId="urn:microsoft.com/office/officeart/2005/8/layout/chevronAccent+Icon"/>
    <dgm:cxn modelId="{6B85A956-80B8-4A01-8D80-01295DC3CAD2}" type="presParOf" srcId="{03C1E04F-85F6-40B3-A0F3-213FB8AE107E}" destId="{7662593A-0DBA-4DD1-9B80-A9CDE3EEA36F}" srcOrd="5" destOrd="0" presId="urn:microsoft.com/office/officeart/2005/8/layout/chevronAccent+Icon"/>
    <dgm:cxn modelId="{6F2A5FD8-6E1B-40FA-9282-17028E4FE322}" type="presParOf" srcId="{03C1E04F-85F6-40B3-A0F3-213FB8AE107E}" destId="{8EC6BC53-5DB8-4769-9D7D-706542416C7F}" srcOrd="6" destOrd="0" presId="urn:microsoft.com/office/officeart/2005/8/layout/chevronAccent+Icon"/>
    <dgm:cxn modelId="{DEAE862E-9917-429F-B265-F75A3161E95A}" type="presParOf" srcId="{8EC6BC53-5DB8-4769-9D7D-706542416C7F}" destId="{2E5F26DE-5046-425E-8CE5-81AABA87F06B}" srcOrd="0" destOrd="0" presId="urn:microsoft.com/office/officeart/2005/8/layout/chevronAccent+Icon"/>
    <dgm:cxn modelId="{DB84F00F-B337-457B-B919-2F8BC8676F97}" type="presParOf" srcId="{8EC6BC53-5DB8-4769-9D7D-706542416C7F}" destId="{6A304773-9EB8-4E73-8888-D75C2036D1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29D40-6158-4812-B2C1-953BF9959822}">
      <dsp:nvSpPr>
        <dsp:cNvPr id="0" name=""/>
        <dsp:cNvSpPr/>
      </dsp:nvSpPr>
      <dsp:spPr>
        <a:xfrm>
          <a:off x="4448" y="1558672"/>
          <a:ext cx="2093586" cy="808124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53A56-C7DC-4AAC-A87E-DB3D1036D1EE}">
      <dsp:nvSpPr>
        <dsp:cNvPr id="0" name=""/>
        <dsp:cNvSpPr/>
      </dsp:nvSpPr>
      <dsp:spPr>
        <a:xfrm>
          <a:off x="562737" y="1760703"/>
          <a:ext cx="1767917" cy="8081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ts val="500"/>
            </a:spcAft>
            <a:buNone/>
          </a:pPr>
          <a:r>
            <a:rPr lang="ko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1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" sz="1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</a:p>
      </dsp:txBody>
      <dsp:txXfrm>
        <a:off x="586406" y="1784372"/>
        <a:ext cx="1720579" cy="760786"/>
      </dsp:txXfrm>
    </dsp:sp>
    <dsp:sp modelId="{A33B6407-611A-47C1-8F11-11F4B43E3BA6}">
      <dsp:nvSpPr>
        <dsp:cNvPr id="0" name=""/>
        <dsp:cNvSpPr/>
      </dsp:nvSpPr>
      <dsp:spPr>
        <a:xfrm>
          <a:off x="2395788" y="1558672"/>
          <a:ext cx="2093586" cy="808124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A7C76-27AE-4735-BCE5-63AC65591A0F}">
      <dsp:nvSpPr>
        <dsp:cNvPr id="0" name=""/>
        <dsp:cNvSpPr/>
      </dsp:nvSpPr>
      <dsp:spPr>
        <a:xfrm>
          <a:off x="2954078" y="1760703"/>
          <a:ext cx="1767917" cy="8081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ts val="500"/>
            </a:spcAft>
            <a:buNone/>
          </a:pPr>
          <a:r>
            <a:rPr lang="ko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2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" sz="1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  <a:endParaRPr lang="en-US" sz="1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977747" y="1784372"/>
        <a:ext cx="1720579" cy="760786"/>
      </dsp:txXfrm>
    </dsp:sp>
    <dsp:sp modelId="{8A97269C-C120-4B0D-8241-794015A53C15}">
      <dsp:nvSpPr>
        <dsp:cNvPr id="0" name=""/>
        <dsp:cNvSpPr/>
      </dsp:nvSpPr>
      <dsp:spPr>
        <a:xfrm>
          <a:off x="4787129" y="1558672"/>
          <a:ext cx="2093586" cy="808124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7C711-09C1-47F4-9A59-F2DE2A83CBA5}">
      <dsp:nvSpPr>
        <dsp:cNvPr id="0" name=""/>
        <dsp:cNvSpPr/>
      </dsp:nvSpPr>
      <dsp:spPr>
        <a:xfrm>
          <a:off x="5345419" y="1760703"/>
          <a:ext cx="1767917" cy="8081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ts val="500"/>
            </a:spcAft>
            <a:buNone/>
          </a:pPr>
          <a:r>
            <a:rPr lang="ko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3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" sz="1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  <a:endParaRPr lang="en-US" sz="1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369088" y="1784372"/>
        <a:ext cx="1720579" cy="760786"/>
      </dsp:txXfrm>
    </dsp:sp>
    <dsp:sp modelId="{2E5F26DE-5046-425E-8CE5-81AABA87F06B}">
      <dsp:nvSpPr>
        <dsp:cNvPr id="0" name=""/>
        <dsp:cNvSpPr/>
      </dsp:nvSpPr>
      <dsp:spPr>
        <a:xfrm>
          <a:off x="7178470" y="1558672"/>
          <a:ext cx="2093586" cy="808124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04773-9EB8-4E73-8888-D75C2036D148}">
      <dsp:nvSpPr>
        <dsp:cNvPr id="0" name=""/>
        <dsp:cNvSpPr/>
      </dsp:nvSpPr>
      <dsp:spPr>
        <a:xfrm>
          <a:off x="7736759" y="1760703"/>
          <a:ext cx="1767917" cy="8081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ts val="500"/>
            </a:spcAft>
            <a:buNone/>
          </a:pPr>
          <a:r>
            <a:rPr lang="ko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4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" sz="1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</a:p>
      </dsp:txBody>
      <dsp:txXfrm>
        <a:off x="7760428" y="1784372"/>
        <a:ext cx="1720579" cy="7607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4B88966-9A20-4051-BBDF-0257DC7D0983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2017-11-29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BAE14B8-3CC9-472D-9BC5-A84D80684DE2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614678A9-1997-4183-8522-CAB5BE20EFBC}" type="datetime1">
              <a:rPr lang="ko-KR" altLang="en-US" smtClean="0"/>
              <a:pPr algn="r"/>
              <a:t>2017-11-29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B667E1-E601-4AAF-B95C-B25720D70A60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게임을 한눈에 설명해줄 그림</a:t>
            </a:r>
            <a:endParaRPr lang="en-US" altLang="ko-KR" noProof="0" dirty="0"/>
          </a:p>
          <a:p>
            <a:r>
              <a:rPr lang="ko-KR" altLang="en-US" noProof="0" dirty="0"/>
              <a:t>동물과 사람이 싸우는 그림</a:t>
            </a:r>
            <a:r>
              <a:rPr lang="en-US" altLang="ko-KR" noProof="0" dirty="0"/>
              <a:t>(?)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ko-KR" smtClean="0"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3082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오브젝트의 존재이유</a:t>
            </a:r>
            <a:endParaRPr lang="en-US" altLang="ko-KR" noProof="0" dirty="0"/>
          </a:p>
          <a:p>
            <a:endParaRPr lang="en-US" altLang="ko-KR" noProof="0" dirty="0"/>
          </a:p>
          <a:p>
            <a:r>
              <a:rPr lang="ko-KR" altLang="en-US" noProof="0" dirty="0"/>
              <a:t>플레이어의 입장에서 설명</a:t>
            </a:r>
            <a:endParaRPr lang="en-US" altLang="ko-KR" noProof="0" dirty="0"/>
          </a:p>
          <a:p>
            <a:r>
              <a:rPr lang="ko-KR" altLang="en-US" noProof="0" dirty="0"/>
              <a:t>얻을 수 있는 </a:t>
            </a:r>
            <a:endParaRPr lang="en-US" altLang="ko-KR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36813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648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38757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30876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1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536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2</a:t>
            </a:r>
            <a:r>
              <a:rPr lang="ko-KR" altLang="en-US" noProof="0" dirty="0"/>
              <a:t>개 이상의 슬라이드가 필요할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93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Flow chart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47480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16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35024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60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24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7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개수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338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19137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개발 도구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2936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noProof="0" dirty="0"/>
              <a:t>게임의 장점</a:t>
            </a:r>
            <a:endParaRPr lang="en-US" altLang="ko-KR" noProof="0" dirty="0"/>
          </a:p>
          <a:p>
            <a:pPr rtl="0"/>
            <a:r>
              <a:rPr lang="ko-KR" altLang="en-US" noProof="0" dirty="0"/>
              <a:t>왜 이 게임이 졸작인가</a:t>
            </a:r>
            <a:endParaRPr lang="en-US" altLang="ko-KR" noProof="0" dirty="0"/>
          </a:p>
          <a:p>
            <a:pPr rtl="0"/>
            <a:r>
              <a:rPr lang="ko-KR" altLang="en-US" noProof="0" dirty="0" err="1"/>
              <a:t>내세울만한</a:t>
            </a:r>
            <a:r>
              <a:rPr lang="ko-KR" altLang="en-US" noProof="0" dirty="0"/>
              <a:t> 강점이 무엇인가</a:t>
            </a:r>
            <a:r>
              <a:rPr lang="en-US" altLang="ko-KR" noProof="0" dirty="0"/>
              <a:t>??</a:t>
            </a:r>
          </a:p>
          <a:p>
            <a:pPr rtl="0"/>
            <a:endParaRPr lang="en-US" altLang="ko-KR" noProof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9696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noProof="0" dirty="0"/>
              <a:t>게임의 장점</a:t>
            </a:r>
            <a:endParaRPr lang="en-US" altLang="ko-KR" noProof="0" dirty="0"/>
          </a:p>
          <a:p>
            <a:pPr rtl="0"/>
            <a:r>
              <a:rPr lang="ko-KR" altLang="en-US" noProof="0" dirty="0"/>
              <a:t>왜 이 게임이 졸작인가</a:t>
            </a:r>
            <a:endParaRPr lang="en-US" altLang="ko-KR" noProof="0" dirty="0"/>
          </a:p>
          <a:p>
            <a:pPr rtl="0"/>
            <a:r>
              <a:rPr lang="ko-KR" altLang="en-US" noProof="0" dirty="0" err="1"/>
              <a:t>내세울만한</a:t>
            </a:r>
            <a:r>
              <a:rPr lang="ko-KR" altLang="en-US" noProof="0" dirty="0"/>
              <a:t> 강점이 무엇인가</a:t>
            </a:r>
            <a:r>
              <a:rPr lang="en-US" altLang="ko-KR" noProof="0" dirty="0"/>
              <a:t>??</a:t>
            </a:r>
          </a:p>
          <a:p>
            <a:pPr rtl="0"/>
            <a:endParaRPr lang="en-US" altLang="ko-KR" noProof="0" dirty="0"/>
          </a:p>
          <a:p>
            <a:pPr rtl="0"/>
            <a:r>
              <a:rPr lang="ko-KR" altLang="en-US" noProof="0" dirty="0"/>
              <a:t>이건 </a:t>
            </a:r>
            <a:r>
              <a:rPr lang="ko-KR" altLang="en-US" noProof="0" dirty="0" err="1"/>
              <a:t>모르겟다</a:t>
            </a:r>
            <a:r>
              <a:rPr lang="ko-KR" altLang="en-US" noProof="0" dirty="0"/>
              <a:t> </a:t>
            </a:r>
            <a:r>
              <a:rPr lang="ko-KR" altLang="en-US" noProof="0" dirty="0" err="1"/>
              <a:t>ㅎ</a:t>
            </a:r>
            <a:endParaRPr lang="en-US" altLang="ko-KR" noProof="0" dirty="0"/>
          </a:p>
          <a:p>
            <a:pPr rtl="0"/>
            <a:endParaRPr lang="en-US" altLang="ko-KR" noProof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490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71176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스케일 </a:t>
            </a:r>
            <a:r>
              <a:rPr lang="en-US" altLang="ko-KR" noProof="0" dirty="0"/>
              <a:t>-&gt; </a:t>
            </a:r>
            <a:r>
              <a:rPr lang="ko-KR" altLang="en-US" noProof="0" dirty="0"/>
              <a:t>캐릭터의 영역을 의미한다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869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단위 기입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오브젝트의 존재이유</a:t>
            </a:r>
            <a:endParaRPr lang="en-US" altLang="ko-KR" noProof="0" dirty="0"/>
          </a:p>
          <a:p>
            <a:endParaRPr lang="en-US" altLang="ko-KR" noProof="0" dirty="0"/>
          </a:p>
          <a:p>
            <a:r>
              <a:rPr lang="ko-KR" altLang="en-US" noProof="0" dirty="0"/>
              <a:t>플레이어의 입장에서 설명</a:t>
            </a:r>
            <a:endParaRPr lang="en-US" altLang="ko-KR" noProof="0" dirty="0"/>
          </a:p>
          <a:p>
            <a:r>
              <a:rPr lang="ko-KR" altLang="en-US" noProof="0" dirty="0"/>
              <a:t>얻을 수 있는 </a:t>
            </a:r>
            <a:endParaRPr lang="en-US" altLang="ko-KR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64507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mdOXrVcRk61P9YTW98WKSg&amp;r=0&amp;pid=OfficeInsert"/><Relationship Id="rId2" Type="http://schemas.openxmlformats.org/officeDocument/2006/relationships/image" Target="../media/image3.png&amp;ehk=09c0N8s1HVz4692QYlfuAQ&amp;r=0&amp;pid=OfficeInsert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lilipilyspirit.deviantart.com/art/Draped-Devils-Ivy-301515878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푸른 언덕 뒤로 떠오르는 태양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 anchor="b">
            <a:normAutofit/>
          </a:bodyPr>
          <a:lstStyle>
            <a:lvl1pPr algn="ctr" rtl="0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 rtl="0">
              <a:buNone/>
              <a:defRPr sz="2800"/>
            </a:lvl2pPr>
            <a:lvl3pPr marL="914400" indent="0" algn="ctr" rtl="0">
              <a:buNone/>
              <a:defRPr sz="2400"/>
            </a:lvl3pPr>
            <a:lvl4pPr marL="1371600" indent="0" algn="ctr" rtl="0">
              <a:buNone/>
              <a:defRPr sz="2000"/>
            </a:lvl4pPr>
            <a:lvl5pPr marL="1828800" indent="0" algn="ctr" rtl="0">
              <a:buNone/>
              <a:defRPr sz="2000"/>
            </a:lvl5pPr>
            <a:lvl6pPr marL="2286000" indent="0" algn="ctr" rtl="0">
              <a:buNone/>
              <a:defRPr sz="2000"/>
            </a:lvl6pPr>
            <a:lvl7pPr marL="2743200" indent="0" algn="ctr" rtl="0">
              <a:buNone/>
              <a:defRPr sz="2000"/>
            </a:lvl7pPr>
            <a:lvl8pPr marL="3200400" indent="0" algn="ctr" rtl="0">
              <a:buNone/>
              <a:defRPr sz="2000"/>
            </a:lvl8pPr>
            <a:lvl9pPr marL="3657600" indent="0" algn="ctr" rtl="0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30541780-B9CA-46C3-8C2C-0A98D015C7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" y="-1"/>
            <a:ext cx="12288816" cy="47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이 있는 대체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EFE8209A-A4D2-4C04-A5B1-04321EF5AD9B}" type="datetime1">
              <a:rPr lang="ko-KR" altLang="en-US" smtClean="0"/>
              <a:pPr/>
              <a:t>2017-11-29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CA8D9AD5-F248-4919-864A-CFD76CC027D6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 rtlCol="0"/>
          <a:lstStyle>
            <a:lvl1pPr marL="0" indent="0" algn="ctr" rtl="0">
              <a:buNone/>
              <a:defRPr sz="3200">
                <a:solidFill>
                  <a:schemeClr val="tx2"/>
                </a:solidFill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9A2AEB39-0805-41A2-BBD8-647580F2D7FB}" type="datetime1">
              <a:rPr lang="ko-KR" altLang="en-US" smtClean="0"/>
              <a:pPr algn="r"/>
              <a:t>2017-11-29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6C36BC35-8513-4F02-96BF-2F129C2D5E36}" type="datetime1">
              <a:rPr lang="ko-KR" altLang="en-US" smtClean="0"/>
              <a:pPr/>
              <a:t>2017-11-29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38544213-E167-435A-A573-71C9F0930021}" type="datetime1">
              <a:rPr lang="ko-KR" altLang="en-US" smtClean="0"/>
              <a:pPr algn="r"/>
              <a:t>2017-11-29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7D6B7D6-20E6-4732-A302-BB35C46AB76D}"/>
              </a:ext>
            </a:extLst>
          </p:cNvPr>
          <p:cNvSpPr/>
          <p:nvPr userDrawn="1"/>
        </p:nvSpPr>
        <p:spPr>
          <a:xfrm>
            <a:off x="0" y="0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6pPr algn="l" rtl="0">
              <a:defRPr/>
            </a:lvl6pPr>
          </a:lstStyle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604A8507-5A80-4F0A-9F04-47007E708D92}" type="datetime1">
              <a:rPr lang="ko-KR" altLang="en-US" smtClean="0"/>
              <a:pPr algn="r"/>
              <a:t>2017-11-29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/>
              <a:t>‹#›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DD6E8F-F8AC-4E4F-871A-6D515FE901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pic>
        <p:nvPicPr>
          <p:cNvPr id="9" name="그림 8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14DD2C58-C19A-45A3-ABA1-40FF53A34C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3C6EC088-61DC-4A4C-A735-CC99925A0671}" type="datetime1">
              <a:rPr lang="ko-KR" altLang="en-US" smtClean="0"/>
              <a:pPr algn="r"/>
              <a:t>2017-11-29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대체 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9999BF8D-0F63-4FDE-A577-92750A1B8B6A}" type="datetime1">
              <a:rPr lang="ko-KR" altLang="en-US" smtClean="0"/>
              <a:pPr/>
              <a:t>2017-11-29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2CEF654-86B1-42F5-B71F-45AF076837C9}" type="datetime1">
              <a:rPr lang="ko-KR" altLang="en-US" smtClean="0"/>
              <a:pPr/>
              <a:t>2017-11-29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0ECE5F2-81AA-4605-B028-6FBA391056AF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9894F3FF-91AA-48F0-AA04-5EA42BA762A7}" type="datetime1">
              <a:rPr lang="ko-KR" altLang="en-US" smtClean="0"/>
              <a:pPr algn="r"/>
              <a:t>2017-11-29</a:t>
            </a:fld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41530416-5C45-4731-99F2-048FDBC55BB8}" type="datetime1">
              <a:rPr lang="ko-KR" altLang="en-US" smtClean="0"/>
              <a:pPr algn="r"/>
              <a:t>2017-11-29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0232200F-74D4-4116-A878-541954BDF0AE}" type="datetime1">
              <a:rPr lang="ko-KR" altLang="en-US" smtClean="0"/>
              <a:pPr/>
              <a:t>2017-11-29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CA8D9AD5-F248-4919-864A-CFD76CC027D6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369694-0C97-4929-A059-EE3841775F20}" type="datetime1">
              <a:rPr lang="ko-KR" altLang="en-US" smtClean="0"/>
              <a:pPr/>
              <a:t>2017-11-29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  <a:p>
            <a:pPr lvl="5" rtl="0"/>
            <a:r>
              <a:rPr lang="ko-KR" altLang="en-US" dirty="0"/>
              <a:t>여섯째 수준</a:t>
            </a:r>
          </a:p>
          <a:p>
            <a:pPr lvl="6" rtl="0"/>
            <a:r>
              <a:rPr lang="ko-KR" altLang="en-US" dirty="0"/>
              <a:t>일곱째 수준</a:t>
            </a:r>
          </a:p>
          <a:p>
            <a:pPr lvl="7" rtl="0"/>
            <a:r>
              <a:rPr lang="ko-KR" altLang="en-US" dirty="0"/>
              <a:t>여덟째 수준</a:t>
            </a:r>
          </a:p>
          <a:p>
            <a:pPr lvl="8" rtl="0"/>
            <a:r>
              <a:rPr lang="ko-KR" altLang="en-US" dirty="0"/>
              <a:t>아홉째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 cap="all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FE9BF311-B92B-4330-A1AF-3A996E7479A2}" type="datetime1">
              <a:rPr lang="ko-KR" altLang="en-US" smtClean="0"/>
              <a:pPr algn="r"/>
              <a:t>2017-11-29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1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7452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6pPr>
      <a:lvl7pPr marL="219456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7pPr>
      <a:lvl8pPr marL="251460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8pPr>
      <a:lvl9pPr marL="283464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&amp;ehk=a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itns7j7v7WAhUKwLwKHdO5CLMQjRwIBw&amp;url=https://www.polygon.com/2017/8/1/16075990/pubg-august-update-patch-notes&amp;psig=AOvVaw1n-Dh4_McyDvaA3piYwYvD&amp;ust=150857736318860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&amp;ehk=09c0N8s1HVz4692QYlfuAQ&amp;r=0&amp;pid=OfficeInsert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lipilyspirit.deviantart.com/art/Draped-Devils-Ivy-301515878" TargetMode="External"/><Relationship Id="rId4" Type="http://schemas.openxmlformats.org/officeDocument/2006/relationships/image" Target="../media/image4.png&amp;ehk=mdOXrVcRk61P9YTW98WKSg&amp;r=0&amp;pid=OfficeInsert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&amp;ehk=sS1HLOFcB7I0I24FOAtNvQ&amp;r=0&amp;pid=OfficeInsert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&amp;ehk=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/>
          <a:lstStyle/>
          <a:p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Man</a:t>
            </a:r>
            <a:r>
              <a: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in the </a:t>
            </a:r>
            <a:r>
              <a:rPr lang="en-US" altLang="ko-KR" dirty="0">
                <a:solidFill>
                  <a:schemeClr val="accent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Wild</a:t>
            </a:r>
            <a:endParaRPr lang="ko-KR" altLang="en-US" dirty="0">
              <a:solidFill>
                <a:schemeClr val="accent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RnPTeam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CBBAFD-45BC-4345-8C2D-BD9A77EE1269}"/>
              </a:ext>
            </a:extLst>
          </p:cNvPr>
          <p:cNvSpPr/>
          <p:nvPr/>
        </p:nvSpPr>
        <p:spPr>
          <a:xfrm>
            <a:off x="9480376" y="54819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2015182046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강래민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2015180049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나경종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2015184039 </a:t>
            </a:r>
            <a:r>
              <a:rPr lang="ko-KR" altLang="en-US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박병근</a:t>
            </a:r>
          </a:p>
        </p:txBody>
      </p: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상호작용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10011464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무거운 물건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은신처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뗏목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도구를 제작하는 사용되며 일반적인 방법으로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	   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획득이 가능하다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구호물품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대형 운송기가 추락한 지점 주변에서 획득 가능하며 </a:t>
            </a:r>
            <a:b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  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랜덤으로 오브젝트가 들어있다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은신처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수렵과 채집을 통해 얻은 오브젝트를 조합할 수 있으며</a:t>
            </a:r>
            <a:b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  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상태를 회복할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88A043-99AA-4E50-BFC0-4FCD6337E8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3710467"/>
            <a:ext cx="252028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적대적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식인종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,…)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탐지범위가 길며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매복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돌진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특징을 가진다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곤충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특정 위치에 진입하게 되면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일정시간동안 피해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입는다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함정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섬의 원주민들이 설치한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트랩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095AF4-42B1-4A3A-BF6E-42A8626F6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9931" l="10000" r="90000">
                        <a14:foregroundMark x1="22708" y1="9375" x2="24479" y2="10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06" y="3917630"/>
            <a:ext cx="4331973" cy="25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우호적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 동물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공격 모션이 존재하지 않고 공격을 당하면 도망을 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모닥불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지형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은신처를 짓기 위한 필수 오브젝트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정비를 할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함정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플레이어가 설치한 함정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동물을 잡을 경우 알림 표시가 뜨는 트랩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과일나무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중립 오브젝트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CF10BF-11D9-48EE-A060-6DD83959E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2945763"/>
            <a:ext cx="2938236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4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hlinkClick r:id="rId3"/>
            <a:extLst>
              <a:ext uri="{FF2B5EF4-FFF2-40B4-BE49-F238E27FC236}">
                <a16:creationId xmlns:a16="http://schemas.microsoft.com/office/drawing/2014/main" id="{34233870-D45D-48BD-A36D-6EEDC038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72" b="98611" l="10000" r="90000">
                        <a14:foregroundMark x1="56354" y1="3611" x2="54688" y2="26667"/>
                        <a14:foregroundMark x1="52604" y1="35833" x2="52396" y2="39028"/>
                        <a14:foregroundMark x1="48750" y1="42917" x2="52812" y2="40278"/>
                        <a14:foregroundMark x1="52708" y1="48750" x2="53021" y2="55833"/>
                        <a14:foregroundMark x1="53021" y1="55833" x2="52292" y2="58333"/>
                        <a14:foregroundMark x1="57188" y1="84722" x2="57093" y2="97313"/>
                        <a14:foregroundMark x1="50938" y1="45417" x2="52396" y2="45139"/>
                        <a14:foregroundMark x1="51354" y1="46944" x2="51771" y2="48750"/>
                        <a14:foregroundMark x1="48125" y1="42917" x2="48125" y2="43056"/>
                        <a14:foregroundMark x1="47813" y1="29722" x2="50625" y2="30833"/>
                        <a14:foregroundMark x1="62813" y1="18750" x2="60833" y2="16944"/>
                        <a14:foregroundMark x1="58438" y1="28750" x2="58438" y2="27778"/>
                        <a14:foregroundMark x1="52396" y1="79861" x2="52188" y2="79722"/>
                        <a14:foregroundMark x1="66875" y1="22917" x2="66771" y2="23472"/>
                        <a14:backgroundMark x1="37188" y1="49861" x2="37292" y2="78194"/>
                        <a14:backgroundMark x1="29583" y1="83056" x2="17083" y2="88889"/>
                        <a14:backgroundMark x1="62500" y1="92500" x2="62500" y2="95972"/>
                        <a14:backgroundMark x1="62396" y1="89722" x2="60313" y2="96250"/>
                        <a14:backgroundMark x1="61979" y1="87361" x2="61563" y2="88472"/>
                        <a14:backgroundMark x1="51979" y1="99306" x2="62500" y2="99306"/>
                        <a14:backgroundMark x1="59062" y1="33333" x2="59062" y2="35556"/>
                        <a14:backgroundMark x1="40938" y1="56528" x2="41458" y2="72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0698" y="67523"/>
            <a:ext cx="6795499" cy="688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아이템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 fontScale="55000" lnSpcReduction="20000"/>
          </a:bodyPr>
          <a:lstStyle/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가방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기본적으로 주어지는 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강화를 통해 확장할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재료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오브젝트를 통해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취식이 가능하나 부작용이 있는 수집물이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구호물품을 통해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히든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아이템을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함정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제작으로 얻을 수 있으며 일회용 아이템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택배상자를 통해서도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무기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랜덤으로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곳곳에 숨겨져 있으며 매우 강력한 무기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의료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수제 제작이 가능하고 택배를 통해서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5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플레이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예상 게임플레이</a:t>
            </a:r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0C97FDDF-82F0-4E16-A69D-7C484F0E7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49" y="1700808"/>
            <a:ext cx="7801301" cy="4441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85BD564-AFC9-4909-B702-B0462AE969D2}"/>
              </a:ext>
            </a:extLst>
          </p:cNvPr>
          <p:cNvSpPr/>
          <p:nvPr/>
        </p:nvSpPr>
        <p:spPr>
          <a:xfrm>
            <a:off x="5447928" y="3429000"/>
            <a:ext cx="792088" cy="864096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4E50DB-19A8-46DC-90E2-DC4D68C2EB15}"/>
              </a:ext>
            </a:extLst>
          </p:cNvPr>
          <p:cNvSpPr/>
          <p:nvPr/>
        </p:nvSpPr>
        <p:spPr>
          <a:xfrm>
            <a:off x="6960096" y="5257661"/>
            <a:ext cx="2880320" cy="864096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4ADB2-A3E5-4B2B-96BD-0188A7FAB45A}"/>
              </a:ext>
            </a:extLst>
          </p:cNvPr>
          <p:cNvSpPr/>
          <p:nvPr/>
        </p:nvSpPr>
        <p:spPr>
          <a:xfrm>
            <a:off x="5087888" y="5661248"/>
            <a:ext cx="1872208" cy="47688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2235750-EAD5-45D6-9591-1EE4D9DBD9FA}"/>
              </a:ext>
            </a:extLst>
          </p:cNvPr>
          <p:cNvSpPr/>
          <p:nvPr/>
        </p:nvSpPr>
        <p:spPr>
          <a:xfrm>
            <a:off x="2279576" y="1853704"/>
            <a:ext cx="1368152" cy="10801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0CD8BE-A64A-45E5-8445-D3A83C5BDCD7}"/>
              </a:ext>
            </a:extLst>
          </p:cNvPr>
          <p:cNvSpPr/>
          <p:nvPr/>
        </p:nvSpPr>
        <p:spPr>
          <a:xfrm>
            <a:off x="2231376" y="6110599"/>
            <a:ext cx="3509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공격 모션 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인칭으로 시점 변경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1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조작 방법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D113DB-FAF4-46C2-9E69-5BF50D1295EA}"/>
              </a:ext>
            </a:extLst>
          </p:cNvPr>
          <p:cNvGrpSpPr/>
          <p:nvPr/>
        </p:nvGrpSpPr>
        <p:grpSpPr>
          <a:xfrm>
            <a:off x="828111" y="1881563"/>
            <a:ext cx="8747071" cy="3893408"/>
            <a:chOff x="152258" y="2610485"/>
            <a:chExt cx="8747071" cy="38934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875E1E-BD19-437D-A99D-DCF8ECBE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86" b="96198" l="0" r="89840">
                          <a14:foregroundMark x1="3476" y1="32319" x2="20321" y2="32700"/>
                          <a14:foregroundMark x1="3209" y1="88973" x2="71925" y2="96198"/>
                          <a14:foregroundMark x1="71925" y1="96198" x2="78476" y2="95057"/>
                          <a14:foregroundMark x1="936" y1="29278" x2="134" y2="90875"/>
                          <a14:foregroundMark x1="134" y1="90875" x2="0" y2="920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520" y="3213394"/>
              <a:ext cx="7123809" cy="2504762"/>
            </a:xfrm>
            <a:prstGeom prst="rect">
              <a:avLst/>
            </a:prstGeom>
          </p:spPr>
        </p:pic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D6ECD1C7-A7C9-4F38-B012-6ACE770EF93D}"/>
                </a:ext>
              </a:extLst>
            </p:cNvPr>
            <p:cNvSpPr/>
            <p:nvPr/>
          </p:nvSpPr>
          <p:spPr>
            <a:xfrm flipH="1">
              <a:off x="660894" y="3501046"/>
              <a:ext cx="1622670" cy="977310"/>
            </a:xfrm>
            <a:prstGeom prst="wedgeEllipseCallout">
              <a:avLst>
                <a:gd name="adj1" fmla="val -94180"/>
                <a:gd name="adj2" fmla="val 72896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캐릭터 이동</a:t>
              </a:r>
            </a:p>
          </p:txBody>
        </p:sp>
        <p:sp>
          <p:nvSpPr>
            <p:cNvPr id="14" name="말풍선: 타원형 13">
              <a:extLst>
                <a:ext uri="{FF2B5EF4-FFF2-40B4-BE49-F238E27FC236}">
                  <a16:creationId xmlns:a16="http://schemas.microsoft.com/office/drawing/2014/main" id="{398B1144-AFF5-41F1-85DD-6B5F9F1F42E9}"/>
                </a:ext>
              </a:extLst>
            </p:cNvPr>
            <p:cNvSpPr/>
            <p:nvPr/>
          </p:nvSpPr>
          <p:spPr>
            <a:xfrm flipH="1">
              <a:off x="3856458" y="2610485"/>
              <a:ext cx="1622670" cy="977310"/>
            </a:xfrm>
            <a:prstGeom prst="wedgeEllipseCallout">
              <a:avLst>
                <a:gd name="adj1" fmla="val -37828"/>
                <a:gd name="adj2" fmla="val 124875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인벤토리</a:t>
              </a: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28ED3D6B-890D-4BCB-8012-7CC3DA971EDF}"/>
                </a:ext>
              </a:extLst>
            </p:cNvPr>
            <p:cNvSpPr/>
            <p:nvPr/>
          </p:nvSpPr>
          <p:spPr>
            <a:xfrm flipH="1">
              <a:off x="1839954" y="2769297"/>
              <a:ext cx="1622670" cy="977310"/>
            </a:xfrm>
            <a:prstGeom prst="wedgeEllipseCallout">
              <a:avLst>
                <a:gd name="adj1" fmla="val -74112"/>
                <a:gd name="adj2" fmla="val 150181"/>
              </a:avLst>
            </a:prstGeom>
            <a:solidFill>
              <a:srgbClr val="FFAEC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아이템 줍기</a:t>
              </a:r>
            </a:p>
          </p:txBody>
        </p:sp>
        <p:sp>
          <p:nvSpPr>
            <p:cNvPr id="16" name="말풍선: 타원형 15">
              <a:extLst>
                <a:ext uri="{FF2B5EF4-FFF2-40B4-BE49-F238E27FC236}">
                  <a16:creationId xmlns:a16="http://schemas.microsoft.com/office/drawing/2014/main" id="{BE61A40E-7E0E-44A6-BE8B-C981B08CB3CB}"/>
                </a:ext>
              </a:extLst>
            </p:cNvPr>
            <p:cNvSpPr/>
            <p:nvPr/>
          </p:nvSpPr>
          <p:spPr>
            <a:xfrm flipH="1">
              <a:off x="5615179" y="5718157"/>
              <a:ext cx="1292156" cy="785736"/>
            </a:xfrm>
            <a:prstGeom prst="wedgeEllipseCallout">
              <a:avLst>
                <a:gd name="adj1" fmla="val 61810"/>
                <a:gd name="adj2" fmla="val -74420"/>
              </a:avLst>
            </a:prstGeom>
            <a:solidFill>
              <a:srgbClr val="EFE4B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점프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2C2A8FD4-B918-432C-B60D-3F04E2DDDD84}"/>
                </a:ext>
              </a:extLst>
            </p:cNvPr>
            <p:cNvSpPr/>
            <p:nvPr/>
          </p:nvSpPr>
          <p:spPr>
            <a:xfrm flipH="1">
              <a:off x="152258" y="5303725"/>
              <a:ext cx="1622670" cy="977310"/>
            </a:xfrm>
            <a:prstGeom prst="wedgeEllipseCallout">
              <a:avLst>
                <a:gd name="adj1" fmla="val -83021"/>
                <a:gd name="adj2" fmla="val -68838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달리기</a:t>
              </a:r>
              <a:endParaRPr lang="ko-KR" altLang="en-US" dirty="0"/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D083EC39-92BC-4EE0-A844-8D13DDE9B681}"/>
                </a:ext>
              </a:extLst>
            </p:cNvPr>
            <p:cNvSpPr/>
            <p:nvPr/>
          </p:nvSpPr>
          <p:spPr>
            <a:xfrm flipH="1">
              <a:off x="1991170" y="5510941"/>
              <a:ext cx="1622670" cy="977310"/>
            </a:xfrm>
            <a:prstGeom prst="wedgeEllipseCallout">
              <a:avLst>
                <a:gd name="adj1" fmla="val -51219"/>
                <a:gd name="adj2" fmla="val -83660"/>
              </a:avLst>
            </a:prstGeom>
            <a:solidFill>
              <a:srgbClr val="ED1C2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앉기</a:t>
              </a:r>
            </a:p>
          </p:txBody>
        </p:sp>
        <p:sp>
          <p:nvSpPr>
            <p:cNvPr id="19" name="말풍선: 타원형 18">
              <a:extLst>
                <a:ext uri="{FF2B5EF4-FFF2-40B4-BE49-F238E27FC236}">
                  <a16:creationId xmlns:a16="http://schemas.microsoft.com/office/drawing/2014/main" id="{50541149-393F-4301-91CC-C6F6182C8FF3}"/>
                </a:ext>
              </a:extLst>
            </p:cNvPr>
            <p:cNvSpPr/>
            <p:nvPr/>
          </p:nvSpPr>
          <p:spPr>
            <a:xfrm flipH="1">
              <a:off x="5911449" y="4753610"/>
              <a:ext cx="1292156" cy="785736"/>
            </a:xfrm>
            <a:prstGeom prst="wedgeEllipseCallout">
              <a:avLst>
                <a:gd name="adj1" fmla="val 105951"/>
                <a:gd name="adj2" fmla="val -1830"/>
              </a:avLst>
            </a:prstGeom>
            <a:solidFill>
              <a:srgbClr val="88001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맵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9E760C-3363-460B-95F3-95E032C7AA43}"/>
              </a:ext>
            </a:extLst>
          </p:cNvPr>
          <p:cNvGrpSpPr/>
          <p:nvPr/>
        </p:nvGrpSpPr>
        <p:grpSpPr>
          <a:xfrm>
            <a:off x="7858578" y="2643788"/>
            <a:ext cx="3864507" cy="2730493"/>
            <a:chOff x="7384459" y="3234513"/>
            <a:chExt cx="3864507" cy="2730493"/>
          </a:xfrm>
        </p:grpSpPr>
        <p:pic>
          <p:nvPicPr>
            <p:cNvPr id="5" name="그림 4" descr="클립아트이(가) 표시된 사진&#10;&#10;높은 신뢰도로 생성된 설명">
              <a:extLst>
                <a:ext uri="{FF2B5EF4-FFF2-40B4-BE49-F238E27FC236}">
                  <a16:creationId xmlns:a16="http://schemas.microsoft.com/office/drawing/2014/main" id="{4E5F228C-0E76-45CD-9602-1F1ACDA5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167" b="99000" l="1875" r="98438">
                          <a14:foregroundMark x1="40625" y1="28167" x2="25625" y2="82167"/>
                          <a14:foregroundMark x1="25625" y1="82167" x2="41563" y2="84667"/>
                          <a14:foregroundMark x1="41563" y1="84667" x2="67813" y2="50833"/>
                          <a14:foregroundMark x1="67813" y1="50833" x2="62500" y2="42833"/>
                          <a14:foregroundMark x1="62500" y1="42833" x2="61875" y2="42667"/>
                          <a14:foregroundMark x1="63438" y1="36833" x2="31563" y2="78000"/>
                          <a14:foregroundMark x1="17500" y1="41167" x2="6875" y2="74000"/>
                          <a14:foregroundMark x1="6875" y1="74000" x2="7187" y2="75667"/>
                          <a14:foregroundMark x1="5313" y1="47667" x2="10938" y2="40667"/>
                          <a14:foregroundMark x1="6250" y1="41333" x2="1875" y2="44000"/>
                          <a14:foregroundMark x1="7187" y1="71333" x2="8125" y2="80167"/>
                          <a14:foregroundMark x1="8125" y1="80167" x2="18125" y2="87667"/>
                          <a14:foregroundMark x1="18125" y1="87667" x2="32188" y2="93000"/>
                          <a14:foregroundMark x1="32188" y1="93000" x2="33438" y2="93000"/>
                          <a14:foregroundMark x1="32500" y1="90667" x2="48438" y2="93500"/>
                          <a14:foregroundMark x1="48438" y1="93500" x2="66250" y2="86333"/>
                          <a14:foregroundMark x1="66250" y1="86333" x2="66875" y2="85667"/>
                          <a14:foregroundMark x1="74688" y1="71833" x2="58750" y2="89167"/>
                          <a14:foregroundMark x1="58750" y1="89167" x2="42813" y2="96167"/>
                          <a14:foregroundMark x1="42813" y1="96167" x2="35938" y2="97167"/>
                          <a14:foregroundMark x1="39063" y1="95500" x2="56875" y2="94500"/>
                          <a14:foregroundMark x1="56875" y1="94500" x2="86875" y2="76500"/>
                          <a14:foregroundMark x1="87813" y1="59333" x2="79375" y2="75833"/>
                          <a14:foregroundMark x1="79375" y1="75500" x2="93750" y2="56000"/>
                          <a14:foregroundMark x1="84375" y1="51500" x2="75000" y2="43667"/>
                          <a14:foregroundMark x1="75000" y1="43667" x2="42813" y2="33667"/>
                          <a14:foregroundMark x1="42813" y1="33667" x2="70313" y2="44667"/>
                          <a14:foregroundMark x1="57813" y1="30833" x2="36250" y2="49500"/>
                          <a14:foregroundMark x1="37188" y1="49167" x2="65625" y2="29667"/>
                          <a14:foregroundMark x1="62500" y1="34167" x2="34063" y2="73500"/>
                          <a14:foregroundMark x1="38438" y1="69833" x2="71875" y2="43000"/>
                          <a14:foregroundMark x1="50000" y1="20667" x2="54375" y2="15833"/>
                          <a14:foregroundMark x1="56250" y1="15333" x2="57188" y2="10833"/>
                          <a14:foregroundMark x1="55000" y1="10333" x2="50313" y2="8000"/>
                          <a14:foregroundMark x1="50000" y1="6333" x2="50000" y2="2333"/>
                          <a14:foregroundMark x1="56875" y1="21000" x2="64688" y2="23000"/>
                          <a14:foregroundMark x1="56875" y1="99000" x2="81563" y2="93667"/>
                          <a14:foregroundMark x1="82500" y1="93333" x2="97813" y2="78667"/>
                          <a14:foregroundMark x1="97813" y1="78667" x2="98438" y2="77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280" y="3542214"/>
              <a:ext cx="1292156" cy="2422792"/>
            </a:xfrm>
            <a:prstGeom prst="rect">
              <a:avLst/>
            </a:prstGeom>
          </p:spPr>
        </p:pic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19D5F53D-9473-483A-B2AC-64BE6E271567}"/>
                </a:ext>
              </a:extLst>
            </p:cNvPr>
            <p:cNvSpPr/>
            <p:nvPr/>
          </p:nvSpPr>
          <p:spPr>
            <a:xfrm flipH="1">
              <a:off x="7384459" y="3355254"/>
              <a:ext cx="1622670" cy="977310"/>
            </a:xfrm>
            <a:prstGeom prst="wedgeEllipseCallout">
              <a:avLst>
                <a:gd name="adj1" fmla="val -41406"/>
                <a:gd name="adj2" fmla="val 62500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일반 공격</a:t>
              </a:r>
            </a:p>
          </p:txBody>
        </p:sp>
        <p:sp>
          <p:nvSpPr>
            <p:cNvPr id="12" name="말풍선: 타원형 11">
              <a:extLst>
                <a:ext uri="{FF2B5EF4-FFF2-40B4-BE49-F238E27FC236}">
                  <a16:creationId xmlns:a16="http://schemas.microsoft.com/office/drawing/2014/main" id="{072EA9D0-6151-415C-B431-729D1B3190D5}"/>
                </a:ext>
              </a:extLst>
            </p:cNvPr>
            <p:cNvSpPr/>
            <p:nvPr/>
          </p:nvSpPr>
          <p:spPr>
            <a:xfrm flipH="1">
              <a:off x="9626296" y="3234513"/>
              <a:ext cx="1622670" cy="977310"/>
            </a:xfrm>
            <a:prstGeom prst="wedgeEllipseCallout">
              <a:avLst>
                <a:gd name="adj1" fmla="val 46252"/>
                <a:gd name="adj2" fmla="val 71411"/>
              </a:avLst>
            </a:prstGeom>
            <a:solidFill>
              <a:srgbClr val="A349A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특수 공격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54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B6450-46FB-4C46-8699-86A1370D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/>
          <a:lstStyle/>
          <a:p>
            <a:r>
              <a:rPr lang="ko-KR" altLang="en-US">
                <a:latin typeface="+mn-ea"/>
                <a:ea typeface="+mn-ea"/>
              </a:rPr>
              <a:t>게임 진행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64EC7F-51A0-4E6D-91B5-E95C2ED185D1}"/>
              </a:ext>
            </a:extLst>
          </p:cNvPr>
          <p:cNvSpPr/>
          <p:nvPr/>
        </p:nvSpPr>
        <p:spPr>
          <a:xfrm>
            <a:off x="3031566" y="2692227"/>
            <a:ext cx="1584176" cy="67445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</a:t>
            </a:r>
            <a:r>
              <a:rPr lang="ko-KR" altLang="en-US" dirty="0" err="1"/>
              <a:t>파밍</a:t>
            </a:r>
            <a:endParaRPr lang="en-US" altLang="ko-KR" dirty="0"/>
          </a:p>
        </p:txBody>
      </p:sp>
      <p:sp>
        <p:nvSpPr>
          <p:cNvPr id="14" name="순서도: 판단 13">
            <a:extLst>
              <a:ext uri="{FF2B5EF4-FFF2-40B4-BE49-F238E27FC236}">
                <a16:creationId xmlns:a16="http://schemas.microsoft.com/office/drawing/2014/main" id="{A455F042-A13B-48A4-9905-BC8D1AE6B847}"/>
              </a:ext>
            </a:extLst>
          </p:cNvPr>
          <p:cNvSpPr/>
          <p:nvPr/>
        </p:nvSpPr>
        <p:spPr>
          <a:xfrm>
            <a:off x="5087888" y="2459774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아이템이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9EE2BA18-D069-41A2-B318-2950D6942FFA}"/>
              </a:ext>
            </a:extLst>
          </p:cNvPr>
          <p:cNvSpPr/>
          <p:nvPr/>
        </p:nvSpPr>
        <p:spPr>
          <a:xfrm>
            <a:off x="755810" y="3831393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플레이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4AF6B0-D708-40C8-BE1B-A50C814C94F9}"/>
              </a:ext>
            </a:extLst>
          </p:cNvPr>
          <p:cNvSpPr/>
          <p:nvPr/>
        </p:nvSpPr>
        <p:spPr>
          <a:xfrm>
            <a:off x="3031566" y="3818692"/>
            <a:ext cx="1584176" cy="67445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수렵 활동</a:t>
            </a:r>
            <a:endParaRPr lang="en-US" altLang="ko-KR" dirty="0"/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273AE543-4A6C-4090-9B1E-D4309E483CC7}"/>
              </a:ext>
            </a:extLst>
          </p:cNvPr>
          <p:cNvSpPr/>
          <p:nvPr/>
        </p:nvSpPr>
        <p:spPr>
          <a:xfrm>
            <a:off x="5087888" y="3671306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허기가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8" name="순서도: 판단 17">
            <a:extLst>
              <a:ext uri="{FF2B5EF4-FFF2-40B4-BE49-F238E27FC236}">
                <a16:creationId xmlns:a16="http://schemas.microsoft.com/office/drawing/2014/main" id="{19AB8678-D79F-4527-BF6D-948FCFB4185A}"/>
              </a:ext>
            </a:extLst>
          </p:cNvPr>
          <p:cNvSpPr/>
          <p:nvPr/>
        </p:nvSpPr>
        <p:spPr>
          <a:xfrm>
            <a:off x="5066060" y="4862588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갈증이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12E229-F0C7-4BE9-BA24-5F6E37323823}"/>
              </a:ext>
            </a:extLst>
          </p:cNvPr>
          <p:cNvSpPr/>
          <p:nvPr/>
        </p:nvSpPr>
        <p:spPr>
          <a:xfrm>
            <a:off x="3031566" y="5009974"/>
            <a:ext cx="1584176" cy="67445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수원</a:t>
            </a:r>
            <a:r>
              <a:rPr lang="en-US" altLang="ko-KR" dirty="0"/>
              <a:t>, </a:t>
            </a:r>
            <a:r>
              <a:rPr lang="ko-KR" altLang="en-US" dirty="0"/>
              <a:t>채집 활동</a:t>
            </a:r>
            <a:endParaRPr lang="en-US" altLang="ko-KR" dirty="0"/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E8A86C80-4684-4ABA-9166-DC3A70FAA29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4615742" y="2944387"/>
            <a:ext cx="472146" cy="850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671F3730-20F4-4F04-9FD9-F859A38EA78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4615742" y="4155919"/>
            <a:ext cx="472146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4580FB49-5D8C-41FE-9D7E-47953D9DAF4E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4615742" y="5347201"/>
            <a:ext cx="450318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F34A8AC-27C7-4A0D-BB94-3824E2EF44E2}"/>
              </a:ext>
            </a:extLst>
          </p:cNvPr>
          <p:cNvGrpSpPr/>
          <p:nvPr/>
        </p:nvGrpSpPr>
        <p:grpSpPr>
          <a:xfrm>
            <a:off x="3823654" y="2015762"/>
            <a:ext cx="3568490" cy="928625"/>
            <a:chOff x="3360872" y="1989480"/>
            <a:chExt cx="3568490" cy="928625"/>
          </a:xfrm>
        </p:grpSpPr>
        <p:cxnSp>
          <p:nvCxnSpPr>
            <p:cNvPr id="36" name="연결선: 구부러짐 35">
              <a:extLst>
                <a:ext uri="{FF2B5EF4-FFF2-40B4-BE49-F238E27FC236}">
                  <a16:creationId xmlns:a16="http://schemas.microsoft.com/office/drawing/2014/main" id="{F056777A-904E-4812-8F2D-09429C13401D}"/>
                </a:ext>
              </a:extLst>
            </p:cNvPr>
            <p:cNvCxnSpPr>
              <a:cxnSpLocks/>
              <a:stCxn id="14" idx="3"/>
              <a:endCxn id="13" idx="0"/>
            </p:cNvCxnSpPr>
            <p:nvPr/>
          </p:nvCxnSpPr>
          <p:spPr>
            <a:xfrm flipH="1" flipV="1">
              <a:off x="3360872" y="2665945"/>
              <a:ext cx="3568490" cy="252160"/>
            </a:xfrm>
            <a:prstGeom prst="curvedConnector4">
              <a:avLst>
                <a:gd name="adj1" fmla="val -6406"/>
                <a:gd name="adj2" fmla="val 28284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대체 처리 41">
              <a:extLst>
                <a:ext uri="{FF2B5EF4-FFF2-40B4-BE49-F238E27FC236}">
                  <a16:creationId xmlns:a16="http://schemas.microsoft.com/office/drawing/2014/main" id="{A5B1597F-A2C9-4F7F-B965-ECF51B295F28}"/>
                </a:ext>
              </a:extLst>
            </p:cNvPr>
            <p:cNvSpPr/>
            <p:nvPr/>
          </p:nvSpPr>
          <p:spPr>
            <a:xfrm>
              <a:off x="4378119" y="1989480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24CCD7E-51E2-44F2-AE4D-0F01F0408108}"/>
              </a:ext>
            </a:extLst>
          </p:cNvPr>
          <p:cNvGrpSpPr/>
          <p:nvPr/>
        </p:nvGrpSpPr>
        <p:grpSpPr>
          <a:xfrm>
            <a:off x="3823654" y="3200018"/>
            <a:ext cx="3568490" cy="955901"/>
            <a:chOff x="3293905" y="3173736"/>
            <a:chExt cx="3568490" cy="955901"/>
          </a:xfrm>
        </p:grpSpPr>
        <p:cxnSp>
          <p:nvCxnSpPr>
            <p:cNvPr id="38" name="연결선: 구부러짐 37">
              <a:extLst>
                <a:ext uri="{FF2B5EF4-FFF2-40B4-BE49-F238E27FC236}">
                  <a16:creationId xmlns:a16="http://schemas.microsoft.com/office/drawing/2014/main" id="{D4E91E89-1476-41B6-BCB9-036BEF57D718}"/>
                </a:ext>
              </a:extLst>
            </p:cNvPr>
            <p:cNvCxnSpPr>
              <a:cxnSpLocks/>
              <a:stCxn id="17" idx="3"/>
              <a:endCxn id="16" idx="0"/>
            </p:cNvCxnSpPr>
            <p:nvPr/>
          </p:nvCxnSpPr>
          <p:spPr>
            <a:xfrm flipH="1" flipV="1">
              <a:off x="3293905" y="3792410"/>
              <a:ext cx="3568490" cy="337227"/>
            </a:xfrm>
            <a:prstGeom prst="curvedConnector4">
              <a:avLst>
                <a:gd name="adj1" fmla="val -6406"/>
                <a:gd name="adj2" fmla="val 21149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순서도: 대체 처리 42">
              <a:extLst>
                <a:ext uri="{FF2B5EF4-FFF2-40B4-BE49-F238E27FC236}">
                  <a16:creationId xmlns:a16="http://schemas.microsoft.com/office/drawing/2014/main" id="{14667C73-7560-4684-8922-C76634A3FE49}"/>
                </a:ext>
              </a:extLst>
            </p:cNvPr>
            <p:cNvSpPr/>
            <p:nvPr/>
          </p:nvSpPr>
          <p:spPr>
            <a:xfrm>
              <a:off x="4308455" y="3173736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B8F7BED-9E58-4BF2-93A3-B7444D56AF21}"/>
              </a:ext>
            </a:extLst>
          </p:cNvPr>
          <p:cNvGrpSpPr/>
          <p:nvPr/>
        </p:nvGrpSpPr>
        <p:grpSpPr>
          <a:xfrm>
            <a:off x="3823654" y="4390675"/>
            <a:ext cx="3546662" cy="956526"/>
            <a:chOff x="3304818" y="4364393"/>
            <a:chExt cx="3546662" cy="956526"/>
          </a:xfrm>
        </p:grpSpPr>
        <p:cxnSp>
          <p:nvCxnSpPr>
            <p:cNvPr id="40" name="연결선: 구부러짐 39">
              <a:extLst>
                <a:ext uri="{FF2B5EF4-FFF2-40B4-BE49-F238E27FC236}">
                  <a16:creationId xmlns:a16="http://schemas.microsoft.com/office/drawing/2014/main" id="{C7A0BF5D-461A-430B-B03C-0DF62B016B96}"/>
                </a:ext>
              </a:extLst>
            </p:cNvPr>
            <p:cNvCxnSpPr>
              <a:cxnSpLocks/>
              <a:stCxn id="18" idx="3"/>
              <a:endCxn id="19" idx="0"/>
            </p:cNvCxnSpPr>
            <p:nvPr/>
          </p:nvCxnSpPr>
          <p:spPr>
            <a:xfrm flipH="1" flipV="1">
              <a:off x="3304818" y="4983692"/>
              <a:ext cx="3546662" cy="337227"/>
            </a:xfrm>
            <a:prstGeom prst="curvedConnector4">
              <a:avLst>
                <a:gd name="adj1" fmla="val -6445"/>
                <a:gd name="adj2" fmla="val 21149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순서도: 대체 처리 43">
              <a:extLst>
                <a:ext uri="{FF2B5EF4-FFF2-40B4-BE49-F238E27FC236}">
                  <a16:creationId xmlns:a16="http://schemas.microsoft.com/office/drawing/2014/main" id="{F83AA27D-265E-4712-885F-BF534936BB1E}"/>
                </a:ext>
              </a:extLst>
            </p:cNvPr>
            <p:cNvSpPr/>
            <p:nvPr/>
          </p:nvSpPr>
          <p:spPr>
            <a:xfrm>
              <a:off x="4288414" y="4364393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23AC5F7D-40F6-4F81-A8CA-BBFB06ED38CE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 flipV="1">
            <a:off x="2189753" y="3029454"/>
            <a:ext cx="841813" cy="113916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33B8C506-F988-4B33-92CC-E957FE366A39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2189753" y="4155919"/>
            <a:ext cx="841813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D7AA8402-31FD-41B6-858E-AB086CD336CC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2189753" y="4168619"/>
            <a:ext cx="841813" cy="11785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순서도: 판단 67">
            <a:extLst>
              <a:ext uri="{FF2B5EF4-FFF2-40B4-BE49-F238E27FC236}">
                <a16:creationId xmlns:a16="http://schemas.microsoft.com/office/drawing/2014/main" id="{96B8A492-217E-4F10-AA54-2A13DA3B7987}"/>
              </a:ext>
            </a:extLst>
          </p:cNvPr>
          <p:cNvSpPr/>
          <p:nvPr/>
        </p:nvSpPr>
        <p:spPr>
          <a:xfrm>
            <a:off x="8400256" y="3733928"/>
            <a:ext cx="1760102" cy="808922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 발견</a:t>
            </a:r>
            <a:endParaRPr lang="ko-KR" altLang="en-US" dirty="0"/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D2EDC370-3FDA-45B0-B60C-565F76C0ABA9}"/>
              </a:ext>
            </a:extLst>
          </p:cNvPr>
          <p:cNvCxnSpPr>
            <a:stCxn id="14" idx="3"/>
            <a:endCxn id="68" idx="1"/>
          </p:cNvCxnSpPr>
          <p:nvPr/>
        </p:nvCxnSpPr>
        <p:spPr>
          <a:xfrm>
            <a:off x="7392144" y="2944387"/>
            <a:ext cx="1008112" cy="119400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0B196B7D-7F1C-4A9A-BBB5-CBC7CD990DBC}"/>
              </a:ext>
            </a:extLst>
          </p:cNvPr>
          <p:cNvCxnSpPr>
            <a:stCxn id="17" idx="3"/>
            <a:endCxn id="68" idx="1"/>
          </p:cNvCxnSpPr>
          <p:nvPr/>
        </p:nvCxnSpPr>
        <p:spPr>
          <a:xfrm flipV="1">
            <a:off x="7392144" y="4138389"/>
            <a:ext cx="1008112" cy="1753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구부러짐 73">
            <a:extLst>
              <a:ext uri="{FF2B5EF4-FFF2-40B4-BE49-F238E27FC236}">
                <a16:creationId xmlns:a16="http://schemas.microsoft.com/office/drawing/2014/main" id="{C39840BF-D057-4E02-A1DD-040131D90262}"/>
              </a:ext>
            </a:extLst>
          </p:cNvPr>
          <p:cNvCxnSpPr>
            <a:stCxn id="18" idx="3"/>
            <a:endCxn id="68" idx="1"/>
          </p:cNvCxnSpPr>
          <p:nvPr/>
        </p:nvCxnSpPr>
        <p:spPr>
          <a:xfrm flipV="1">
            <a:off x="7370316" y="4138389"/>
            <a:ext cx="1029940" cy="12088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순서도: 대체 처리 77">
            <a:extLst>
              <a:ext uri="{FF2B5EF4-FFF2-40B4-BE49-F238E27FC236}">
                <a16:creationId xmlns:a16="http://schemas.microsoft.com/office/drawing/2014/main" id="{0FAED9CA-2EFB-4744-A196-15FFB8980738}"/>
              </a:ext>
            </a:extLst>
          </p:cNvPr>
          <p:cNvSpPr/>
          <p:nvPr/>
        </p:nvSpPr>
        <p:spPr>
          <a:xfrm>
            <a:off x="7454414" y="2976348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79" name="순서도: 대체 처리 78">
            <a:extLst>
              <a:ext uri="{FF2B5EF4-FFF2-40B4-BE49-F238E27FC236}">
                <a16:creationId xmlns:a16="http://schemas.microsoft.com/office/drawing/2014/main" id="{AEC69F52-2081-4B21-AC2F-280DCC93A63B}"/>
              </a:ext>
            </a:extLst>
          </p:cNvPr>
          <p:cNvSpPr/>
          <p:nvPr/>
        </p:nvSpPr>
        <p:spPr>
          <a:xfrm>
            <a:off x="7322488" y="3862109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80" name="순서도: 대체 처리 79">
            <a:extLst>
              <a:ext uri="{FF2B5EF4-FFF2-40B4-BE49-F238E27FC236}">
                <a16:creationId xmlns:a16="http://schemas.microsoft.com/office/drawing/2014/main" id="{C55ECDBF-C722-4E28-9AD5-5AAF49A9EC28}"/>
              </a:ext>
            </a:extLst>
          </p:cNvPr>
          <p:cNvSpPr/>
          <p:nvPr/>
        </p:nvSpPr>
        <p:spPr>
          <a:xfrm>
            <a:off x="7470760" y="4540245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81" name="순서도: 대체 처리 80">
            <a:extLst>
              <a:ext uri="{FF2B5EF4-FFF2-40B4-BE49-F238E27FC236}">
                <a16:creationId xmlns:a16="http://schemas.microsoft.com/office/drawing/2014/main" id="{7B47D7F6-1ABB-410E-858B-A4204C108DEB}"/>
              </a:ext>
            </a:extLst>
          </p:cNvPr>
          <p:cNvSpPr/>
          <p:nvPr/>
        </p:nvSpPr>
        <p:spPr>
          <a:xfrm>
            <a:off x="10160358" y="5363239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</a:t>
            </a:r>
          </a:p>
        </p:txBody>
      </p: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599E5157-57CF-470E-B335-D0E74B5F469D}"/>
              </a:ext>
            </a:extLst>
          </p:cNvPr>
          <p:cNvCxnSpPr>
            <a:stCxn id="68" idx="3"/>
            <a:endCxn id="81" idx="1"/>
          </p:cNvCxnSpPr>
          <p:nvPr/>
        </p:nvCxnSpPr>
        <p:spPr>
          <a:xfrm>
            <a:off x="10160358" y="4138389"/>
            <a:ext cx="12700" cy="1562076"/>
          </a:xfrm>
          <a:prstGeom prst="curvedConnector5">
            <a:avLst>
              <a:gd name="adj1" fmla="val -1800000"/>
              <a:gd name="adj2" fmla="val 52152"/>
              <a:gd name="adj3" fmla="val 19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4A32E154-B6FD-4BE3-B655-D94A1A71A52A}"/>
              </a:ext>
            </a:extLst>
          </p:cNvPr>
          <p:cNvSpPr/>
          <p:nvPr/>
        </p:nvSpPr>
        <p:spPr>
          <a:xfrm>
            <a:off x="9636065" y="4640532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A5557DD9-30F0-4222-B885-21DEF3BD6A8F}"/>
              </a:ext>
            </a:extLst>
          </p:cNvPr>
          <p:cNvCxnSpPr>
            <a:stCxn id="68" idx="0"/>
            <a:endCxn id="15" idx="0"/>
          </p:cNvCxnSpPr>
          <p:nvPr/>
        </p:nvCxnSpPr>
        <p:spPr>
          <a:xfrm rot="16200000" flipH="1" flipV="1">
            <a:off x="5327812" y="-121103"/>
            <a:ext cx="97465" cy="7807525"/>
          </a:xfrm>
          <a:prstGeom prst="curvedConnector3">
            <a:avLst>
              <a:gd name="adj1" fmla="val -2280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순서도: 대체 처리 88">
            <a:extLst>
              <a:ext uri="{FF2B5EF4-FFF2-40B4-BE49-F238E27FC236}">
                <a16:creationId xmlns:a16="http://schemas.microsoft.com/office/drawing/2014/main" id="{B17173B0-D856-4F33-9520-D23E46D9B7EF}"/>
              </a:ext>
            </a:extLst>
          </p:cNvPr>
          <p:cNvSpPr/>
          <p:nvPr/>
        </p:nvSpPr>
        <p:spPr>
          <a:xfrm>
            <a:off x="5234256" y="1215106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755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402931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3DD339-4C46-406F-B82D-7F57CDE8A0A1}"/>
              </a:ext>
            </a:extLst>
          </p:cNvPr>
          <p:cNvSpPr/>
          <p:nvPr/>
        </p:nvSpPr>
        <p:spPr>
          <a:xfrm>
            <a:off x="0" y="-99392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생동감 있는 캐릭터의 움직임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카메라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)on/off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장비창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레이더 알람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사실감 있는 총소리 구현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스코어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컨텐츠 고안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레벨디자인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전투구간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밸런스 기획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9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40725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이용하여 유니티 서버로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(Room)’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기반 서버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C++, C#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등의 언어로 서버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Logic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개발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및 커스터마이징 가능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3BA6B6-440C-4972-AE1F-7B8752C4A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662559"/>
            <a:ext cx="5257800" cy="2076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CC9C10-FA4E-4999-BC98-C49C2CAE6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pic>
        <p:nvPicPr>
          <p:cNvPr id="6" name="그림 5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F22D6ABB-FD75-4EAC-B9F7-5A23D8814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그래픽</a:t>
            </a:r>
          </a:p>
        </p:txBody>
      </p:sp>
    </p:spTree>
    <p:extLst>
      <p:ext uri="{BB962C8B-B14F-4D97-AF65-F5344CB8AC3E}">
        <p14:creationId xmlns:p14="http://schemas.microsoft.com/office/powerpoint/2010/main" val="274272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애니메이션</a:t>
            </a: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애니메이션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2d sprite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장비창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UI)</a:t>
            </a: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모델링</a:t>
            </a: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모델링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0BE3AC-F603-4C48-B052-0F764E9A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26744" y="3645024"/>
            <a:ext cx="2448272" cy="30700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E32C90-C291-42C3-B932-40F999DCE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7279">
            <a:off x="62554" y="4812378"/>
            <a:ext cx="2236200" cy="223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2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프로젝트 일정 및 중요 시점</a:t>
            </a:r>
          </a:p>
        </p:txBody>
      </p:sp>
      <p:graphicFrame>
        <p:nvGraphicFramePr>
          <p:cNvPr id="4" name="내용 개체 틀 3" descr="왼쪽에서 오른쪽으로 4개의 중요 시점과 각 중요 시점 상자 안에 글머리 기호가 포함된 Chevron Access 프로세스 다이어그램입니다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515935"/>
              </p:ext>
            </p:extLst>
          </p:nvPr>
        </p:nvGraphicFramePr>
        <p:xfrm>
          <a:off x="1341438" y="1901825"/>
          <a:ext cx="9509125" cy="412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7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  <a:endParaRPr lang="ko-KR" altLang="en-US" sz="4000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장르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생존 서바이벌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시점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 시점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백뷰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</a:t>
            </a: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거리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유니티의 기본 스케일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1m</a:t>
            </a: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목적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수많은 위험요소가 존재하는 섬에서 팀원들과 힘을 합쳐 상대를 몰살하라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Visual Studio 2017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2017.2.0f3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 2017</a:t>
            </a: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PhotoShop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GitHub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7B9A18-4944-4598-A24A-AE0B865FB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3212976"/>
            <a:ext cx="4583832" cy="2575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7736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?????????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실시간으로 업데이트되는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FPS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표현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섬 안에서 펼쳐지는 생존 서바이벌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8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 세계대전 당시 대서양에 위치한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라로레아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섬은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독일군이 중요 실험을 하는 전략적 요충지다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독일군은 세계대전을 끝낼 중요한 무기개발이 마무리 단계에 접어들게 되고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이를 눈치챈 연합군에서는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특수임무를 하달 받은 요원들을 투입 시키게 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 descr="물, 실외, 보트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02E1E7FD-E2AE-491D-ABBD-4DD488B8B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99" y="3645024"/>
            <a:ext cx="4319601" cy="28833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F179991-3DA9-4CE0-990C-1796BFAC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87688" y="3284984"/>
            <a:ext cx="9144000" cy="4572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플레이어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생존과 직접적인 연관이 되는 허기와 갈증 게이지가 존재한다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 두가지 생존 조건으로 오브젝트 활용을 통한 게임플레이를 유도한다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걷는 속도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3m/s 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달리기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6m/s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스케일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(x):1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세로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(z):1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높이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(y):1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4" name="그림 13" descr="사람, 남자, 벽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CD034189-2F4C-4015-8EFB-8D62A5652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24" y="2924146"/>
            <a:ext cx="1619476" cy="28960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749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5C8A4B-A2A6-4C33-9B3B-3809A14ACB34}"/>
              </a:ext>
            </a:extLst>
          </p:cNvPr>
          <p:cNvSpPr txBox="1"/>
          <p:nvPr/>
        </p:nvSpPr>
        <p:spPr>
          <a:xfrm>
            <a:off x="1847528" y="1844824"/>
            <a:ext cx="41044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지역별로 출몰하는 </a:t>
            </a:r>
            <a:r>
              <a:rPr lang="ko-KR" altLang="en-US" dirty="0">
                <a:solidFill>
                  <a:srgbClr val="FFC000"/>
                </a:solidFill>
              </a:rPr>
              <a:t>오브젝트와 지형</a:t>
            </a:r>
            <a:r>
              <a:rPr lang="ko-KR" altLang="en-US" dirty="0"/>
              <a:t>을 다르게 해주어 특징을 가지는 지역을 만들어 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플레이어들은 정반대의 위치하는</a:t>
            </a:r>
            <a:endParaRPr lang="en-US" altLang="ko-KR" dirty="0"/>
          </a:p>
          <a:p>
            <a:r>
              <a:rPr lang="ko-KR" altLang="en-US" dirty="0" err="1"/>
              <a:t>스폰</a:t>
            </a:r>
            <a:r>
              <a:rPr lang="ko-KR" altLang="en-US" dirty="0"/>
              <a:t> 지역에서 시작하게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Scene size : 1600 x 1600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m)</a:t>
            </a:r>
          </a:p>
        </p:txBody>
      </p:sp>
      <p:pic>
        <p:nvPicPr>
          <p:cNvPr id="4" name="그림 3" descr="지도, 텍스트, 와이어이(가) 표시된 사진&#10;&#10;매우 높은 신뢰도로 생성된 설명">
            <a:extLst>
              <a:ext uri="{FF2B5EF4-FFF2-40B4-BE49-F238E27FC236}">
                <a16:creationId xmlns:a16="http://schemas.microsoft.com/office/drawing/2014/main" id="{879C25E2-DA4B-4770-A648-07A49693E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1340768"/>
            <a:ext cx="4782845" cy="4535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67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상호작용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10011464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포식자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피식자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	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사냥을 통해 재료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날것 상태 음식 아이템을 습득 가능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수생식물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육상식물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조합을 통하여 은신처 제작가능한 재료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음식 아이템 습득 가능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흐르는 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고인 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특수 아이템을 가지고 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식물을 채집 가능하다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9AC079-1220-4A6C-9DC7-D4BD731DA6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36360" y="3645024"/>
            <a:ext cx="2681179" cy="287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4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줄무늬 디자인 파란색 16 x 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사용자 지정 2">
      <a:majorFont>
        <a:latin typeface="210 맨발의청춘 L"/>
        <a:ea typeface="210 맨발의청춘 L"/>
        <a:cs typeface=""/>
      </a:majorFont>
      <a:minorFont>
        <a:latin typeface="210 맨발의청춘 L"/>
        <a:ea typeface="210 맨발의청춘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084_TF03417271.potx" id="{8CA1700F-590F-473A-82FE-452889BB5FA9}" vid="{CBE39437-93AB-43FA-A77F-4478F150B627}"/>
    </a:ext>
  </a:extLst>
</a:theme>
</file>

<file path=ppt/theme/theme2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프로젝트 계획 프레젠테이션(와이드스크린)</Template>
  <TotalTime>2026</TotalTime>
  <Words>630</Words>
  <Application>Microsoft Office PowerPoint</Application>
  <PresentationFormat>와이드스크린</PresentationFormat>
  <Paragraphs>206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맑은 고딕</vt:lpstr>
      <vt:lpstr>Arial</vt:lpstr>
      <vt:lpstr>Wingdings</vt:lpstr>
      <vt:lpstr>맑은 고딕</vt:lpstr>
      <vt:lpstr>210 맨발의청춘 B</vt:lpstr>
      <vt:lpstr>Euphemia</vt:lpstr>
      <vt:lpstr>210 맨발의청춘 L</vt:lpstr>
      <vt:lpstr>줄무늬 디자인 파란색 16 x 9</vt:lpstr>
      <vt:lpstr>Man in the Wild</vt:lpstr>
      <vt:lpstr>게임 소개</vt:lpstr>
      <vt:lpstr>게임 소개</vt:lpstr>
      <vt:lpstr>개발 환경</vt:lpstr>
      <vt:lpstr>게임 특징 ?????????</vt:lpstr>
      <vt:lpstr>게임 배경</vt:lpstr>
      <vt:lpstr>플레이어</vt:lpstr>
      <vt:lpstr>맵</vt:lpstr>
      <vt:lpstr>상호작용 오브젝트</vt:lpstr>
      <vt:lpstr>상호작용 오브젝트</vt:lpstr>
      <vt:lpstr>적대적 오브젝트</vt:lpstr>
      <vt:lpstr>우호적 오브젝트</vt:lpstr>
      <vt:lpstr>아이템</vt:lpstr>
      <vt:lpstr>게임 플레이</vt:lpstr>
      <vt:lpstr>예상 게임플레이</vt:lpstr>
      <vt:lpstr>조작 방법</vt:lpstr>
      <vt:lpstr>게임 진행</vt:lpstr>
      <vt:lpstr>기술적 요소</vt:lpstr>
      <vt:lpstr>클라이언트 / 기획 </vt:lpstr>
      <vt:lpstr>기술적 요소</vt:lpstr>
      <vt:lpstr>기술적 요소(네트워크)</vt:lpstr>
      <vt:lpstr>기술적 요소</vt:lpstr>
      <vt:lpstr>기술적 요소(그래픽)</vt:lpstr>
      <vt:lpstr>프로젝트 일정 및 중요 시점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 in the Wild</dc:title>
  <dc:creator>병근</dc:creator>
  <cp:lastModifiedBy>병근</cp:lastModifiedBy>
  <cp:revision>75</cp:revision>
  <dcterms:created xsi:type="dcterms:W3CDTF">2017-11-22T07:27:05Z</dcterms:created>
  <dcterms:modified xsi:type="dcterms:W3CDTF">2017-11-29T17:21:46Z</dcterms:modified>
</cp:coreProperties>
</file>